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7" r:id="rId12"/>
    <p:sldId id="268" r:id="rId13"/>
    <p:sldId id="269" r:id="rId14"/>
    <p:sldId id="274" r:id="rId15"/>
    <p:sldId id="270" r:id="rId16"/>
    <p:sldId id="272" r:id="rId17"/>
    <p:sldId id="271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9C6D"/>
    <a:srgbClr val="535154"/>
    <a:srgbClr val="BFA182"/>
    <a:srgbClr val="B7B2AC"/>
    <a:srgbClr val="82665A"/>
    <a:srgbClr val="BAA48C"/>
    <a:srgbClr val="89635C"/>
    <a:srgbClr val="CCCDD2"/>
    <a:srgbClr val="A5A5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EB0597-828B-4E1F-B6A8-B9C4D1D6F568}" v="28" dt="2021-03-22T12:26:56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2CC3C-D8C6-4AFB-85B6-67CE0B46A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FF4F32-EFB1-4066-BCD4-E619DC72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B89C4-2859-4A16-8793-5D5D36D7C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3936-C3E0-4847-8849-DAE618651197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1BD62-F1AF-4BD7-A489-EA782FEC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66426-20D4-4BF6-8779-4551F538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1442-ED05-4B4E-9FF1-84F6726C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4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1F191-D401-4CD9-9341-5C74D9141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814D3-8659-49D4-B7A3-07954F9EA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85907-BA35-4D90-B0B9-65BBB20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3936-C3E0-4847-8849-DAE618651197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959B5-F79D-4DBF-BCE2-BC75244ED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5C972-B650-4E4A-AA0A-2C0F1252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1442-ED05-4B4E-9FF1-84F6726C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2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8F5130-22EE-419B-ABAC-8D26E8D2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3B2FD-94EE-4E34-B224-C009C2EC0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9DBEE-FC7E-48DE-9DB7-44CE54170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3936-C3E0-4847-8849-DAE618651197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ED9E8-3387-403C-A9CB-D94602C8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98241-D624-4823-9ACD-013FE414F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1442-ED05-4B4E-9FF1-84F6726C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38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0BA4-8CA4-47D9-B422-76B81F13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7358-B960-4B49-9650-8DC7FAF14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D3756-5AAC-4A4F-88F0-66BD04035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3936-C3E0-4847-8849-DAE618651197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647BC-76B2-4E20-A3F4-3B12217B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20DE8-97E7-4A35-8C8D-CF5808CD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1442-ED05-4B4E-9FF1-84F6726C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3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A5754-43DB-4DAB-B1C6-2A04BF57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06A28-7593-4EB8-956B-030AF4EC7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4E2E6-1293-4727-9EA9-6FE3B712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3936-C3E0-4847-8849-DAE618651197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2965C-EFE7-46C9-B4B3-A616220F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B2886-04B9-4E46-BA22-DFE316FA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1442-ED05-4B4E-9FF1-84F6726C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0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5563-D3D9-4BA7-8B74-21D5BBED9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8EC9B-650F-4F2F-942C-C6E50D59ED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028C6-1DA3-40F0-A6E4-1090CD194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B45E7-6B91-434C-B2BD-943D2C65A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3936-C3E0-4847-8849-DAE618651197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36601-5707-4127-8C09-8F3341227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453F2-BD4E-4739-8A76-C2E31799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1442-ED05-4B4E-9FF1-84F6726C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6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B305-B0BC-455F-A8C2-312E0A48B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07F68-B11B-46F2-BEB5-29CA1CBA3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F2F88-D489-4A57-84E1-CD76F6CEF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B58050-1A0E-423D-B379-CFBE71914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CCF267-E185-47DB-B076-0D19F013E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B56E8-0C94-4B89-A6F7-AB4EAD200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3936-C3E0-4847-8849-DAE618651197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BA9CC6-32A2-4659-BEE6-C766FB2C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9DD65-A231-4458-9340-23E210DA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1442-ED05-4B4E-9FF1-84F6726C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38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FDBA-3EEE-4DF7-9A06-7FB4D036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46CD1-61AE-406D-8910-033D14C5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3936-C3E0-4847-8849-DAE618651197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34D01-18C3-4A62-8041-A37DA75B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9E2C4-9AF9-47B0-BECE-CBADD4E2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1442-ED05-4B4E-9FF1-84F6726C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53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888EBD-73AA-4C86-A92C-12541869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3936-C3E0-4847-8849-DAE618651197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CF343A-B5B4-4197-BCDE-7B54D6C25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48A48-49E7-40B8-8E3C-47196EBE1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1442-ED05-4B4E-9FF1-84F6726C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8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6EF48-0FEB-4181-9C35-5CD9E7559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425E7-6A53-42FA-A022-D22CEC40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9FD9D-4FBD-4B51-B5EA-9449D3640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B6C-2749-4E1C-A9DA-D3F3E0F7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3936-C3E0-4847-8849-DAE618651197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F61B9-74E7-44E6-AB0B-7811E0B28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F7B84-3D7B-45DE-9A35-E2E21431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1442-ED05-4B4E-9FF1-84F6726C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1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5026F-FBC3-423A-A196-4091A232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7E0A50-34C0-4552-B7BD-CB64BBC875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91217-3D48-413C-9724-1F81FFD48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3233D-FF9D-4C33-9CAE-658504D2E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3936-C3E0-4847-8849-DAE618651197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1CA78-0878-4EF7-883C-AEBB04CB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D23A4-D315-4BF3-BAA0-81CC0E51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1442-ED05-4B4E-9FF1-84F6726C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7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7B68AE-7457-4FE5-8858-0DE81974B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C4C47-EC1D-4B33-916B-B5A658B0C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DFAD7-C20A-49B4-B95F-BBF714545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B3936-C3E0-4847-8849-DAE618651197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2E912-77F0-49B3-8B18-459AE4277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E1EF7-A131-4BDF-896E-2054A3BD3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31442-ED05-4B4E-9FF1-84F6726C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9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-7955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09239"/>
            <a:ext cx="9144000" cy="2387600"/>
          </a:xfrm>
        </p:spPr>
        <p:txBody>
          <a:bodyPr/>
          <a:lstStyle/>
          <a:p>
            <a:r>
              <a:rPr lang="en-US" dirty="0"/>
              <a:t>Loamy and Clayey Hydric Soil Field Indicators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90F20-0598-47D3-A36D-32F9D6696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78489" y="5392130"/>
            <a:ext cx="2579022" cy="1319754"/>
          </a:xfrm>
          <a:solidFill>
            <a:srgbClr val="BFA182"/>
          </a:solidFill>
          <a:ln w="28575">
            <a:solidFill>
              <a:srgbClr val="535154"/>
            </a:solidFill>
          </a:ln>
        </p:spPr>
        <p:txBody>
          <a:bodyPr tIns="182880"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6400" dirty="0"/>
              <a:t>Lisl Townsend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6400" dirty="0"/>
              <a:t>SJRWMD Soil Scientist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6400" dirty="0"/>
              <a:t>March 21,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917888" y="2917886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06E061D-CE0A-4658-9DF0-6183BBC4706C}"/>
              </a:ext>
            </a:extLst>
          </p:cNvPr>
          <p:cNvSpPr txBox="1">
            <a:spLocks/>
          </p:cNvSpPr>
          <p:nvPr/>
        </p:nvSpPr>
        <p:spPr>
          <a:xfrm>
            <a:off x="1524000" y="361528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Fine Textured Indicators</a:t>
            </a:r>
          </a:p>
          <a:p>
            <a:r>
              <a:rPr lang="en-US" dirty="0"/>
              <a:t>Field Indicators of Hydric Soils, v. 8.2, 2018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2377681-B5D2-4FCB-B68A-CD6CA64EE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5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21"/>
    </mc:Choice>
    <mc:Fallback>
      <p:transition spd="slow" advTm="3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487" x="134938" y="1778000"/>
          <p14:tracePt t="25495" x="223838" y="1906588"/>
          <p14:tracePt t="25503" x="271463" y="1993900"/>
          <p14:tracePt t="25510" x="327025" y="2073275"/>
          <p14:tracePt t="25520" x="358775" y="2120900"/>
          <p14:tracePt t="25527" x="382588" y="2152650"/>
          <p14:tracePt t="25536" x="406400" y="2176463"/>
          <p14:tracePt t="25543" x="438150" y="2208213"/>
          <p14:tracePt t="25551" x="485775" y="2233613"/>
          <p14:tracePt t="25559" x="527050" y="2241550"/>
          <p14:tracePt t="25565" x="574675" y="2257425"/>
          <p14:tracePt t="25573" x="638175" y="2273300"/>
          <p14:tracePt t="25581" x="693738" y="2289175"/>
          <p14:tracePt t="25589" x="749300" y="2305050"/>
          <p14:tracePt t="25597" x="804863" y="2328863"/>
          <p14:tracePt t="25605" x="885825" y="2360613"/>
          <p14:tracePt t="25612" x="957263" y="2384425"/>
          <p14:tracePt t="25621" x="1020763" y="2424113"/>
          <p14:tracePt t="25629" x="1092200" y="2447925"/>
          <p14:tracePt t="25637" x="1155700" y="2479675"/>
          <p14:tracePt t="25645" x="1220788" y="2503488"/>
          <p14:tracePt t="25653" x="1300163" y="2527300"/>
          <p14:tracePt t="25661" x="1379538" y="2559050"/>
          <p14:tracePt t="25670" x="1443038" y="2592388"/>
          <p14:tracePt t="25674" x="1514475" y="2616200"/>
          <p14:tracePt t="25686" x="1546225" y="2640013"/>
          <p14:tracePt t="25691" x="1595438" y="2663825"/>
          <p14:tracePt t="25699" x="1635125" y="2695575"/>
          <p14:tracePt t="25706" x="1666875" y="2727325"/>
          <p14:tracePt t="25715" x="1706563" y="2774950"/>
          <p14:tracePt t="25722" x="1754188" y="2830513"/>
          <p14:tracePt t="25734" x="1801813" y="2870200"/>
          <p14:tracePt t="25741" x="1849438" y="2901950"/>
          <p14:tracePt t="25746" x="1897063" y="2943225"/>
          <p14:tracePt t="25755" x="1962150" y="2990850"/>
          <p14:tracePt t="25763" x="2033588" y="3062288"/>
          <p14:tracePt t="25771" x="2105025" y="3133725"/>
          <p14:tracePt t="25781" x="2168525" y="3197225"/>
          <p14:tracePt t="25789" x="2247900" y="3262313"/>
          <p14:tracePt t="25795" x="2328863" y="3333750"/>
          <p14:tracePt t="25803" x="2408238" y="3405188"/>
          <p14:tracePt t="25809" x="2479675" y="3476625"/>
          <p14:tracePt t="25819" x="2535238" y="3548063"/>
          <p14:tracePt t="25826" x="2566988" y="3605213"/>
          <p14:tracePt t="25835" x="2598738" y="3660775"/>
          <p14:tracePt t="25841" x="2632075" y="3724275"/>
          <p14:tracePt t="25850" x="2640013" y="3763963"/>
          <p14:tracePt t="25857" x="2655888" y="3811588"/>
          <p14:tracePt t="25865" x="2671763" y="3875088"/>
          <p14:tracePt t="25873" x="2687638" y="3956050"/>
          <p14:tracePt t="25881" x="2711450" y="4019550"/>
          <p14:tracePt t="25889" x="2759075" y="4098925"/>
          <p14:tracePt t="25897" x="2806700" y="4170363"/>
          <p14:tracePt t="25905" x="2862263" y="4233863"/>
          <p14:tracePt t="25913" x="2933700" y="4314825"/>
          <p14:tracePt t="25919" x="2990850" y="4386263"/>
          <p14:tracePt t="25927" x="3054350" y="4457700"/>
          <p14:tracePt t="25936" x="3109913" y="4513263"/>
          <p14:tracePt t="25943" x="3141663" y="4576763"/>
          <p14:tracePt t="25952" x="3173413" y="4624388"/>
          <p14:tracePt t="25959" x="3205163" y="4657725"/>
          <p14:tracePt t="25970" x="3221038" y="4689475"/>
          <p14:tracePt t="25975" x="3252788" y="4713288"/>
          <p14:tracePt t="25983" x="3268663" y="4721225"/>
          <p14:tracePt t="25991" x="3284538" y="4729163"/>
          <p14:tracePt t="25999" x="3308350" y="4737100"/>
          <p14:tracePt t="26007" x="3333750" y="4737100"/>
          <p14:tracePt t="26015" x="3357563" y="4737100"/>
          <p14:tracePt t="26023" x="3389313" y="4737100"/>
          <p14:tracePt t="26029" x="3405188" y="4737100"/>
          <p14:tracePt t="26039" x="3429000" y="4737100"/>
          <p14:tracePt t="26047" x="3444875" y="4745038"/>
          <p14:tracePt t="26053" x="3460750" y="4752975"/>
          <p14:tracePt t="26071" x="3468688" y="4752975"/>
          <p14:tracePt t="26077" x="3476625" y="4752975"/>
          <p14:tracePt t="26086" x="3476625" y="4760913"/>
          <p14:tracePt t="26103" x="3484563" y="4760913"/>
          <p14:tracePt t="26141" x="3492500" y="4760913"/>
          <p14:tracePt t="26149" x="3500438" y="4760913"/>
          <p14:tracePt t="26157" x="3516313" y="4752975"/>
          <p14:tracePt t="26162" x="3532188" y="4752975"/>
          <p14:tracePt t="26171" x="3556000" y="4745038"/>
          <p14:tracePt t="26179" x="3571875" y="4745038"/>
          <p14:tracePt t="26188" x="3595688" y="4737100"/>
          <p14:tracePt t="26195" x="3611563" y="4737100"/>
          <p14:tracePt t="26203" x="3635375" y="4729163"/>
          <p14:tracePt t="26211" x="3651250" y="4721225"/>
          <p14:tracePt t="26220" x="3676650" y="4721225"/>
          <p14:tracePt t="26227" x="3700463" y="4713288"/>
          <p14:tracePt t="26236" x="3732213" y="4713288"/>
          <p14:tracePt t="26243" x="3771900" y="4713288"/>
          <p14:tracePt t="26254" x="3811588" y="4713288"/>
          <p14:tracePt t="26258" x="3859213" y="4713288"/>
          <p14:tracePt t="26269" x="3906838" y="4705350"/>
          <p14:tracePt t="26274" x="3954463" y="4705350"/>
          <p14:tracePt t="26281" x="4011613" y="4697413"/>
          <p14:tracePt t="26291" x="4043363" y="4697413"/>
          <p14:tracePt t="26296" x="4067175" y="4689475"/>
          <p14:tracePt t="26305" x="4090988" y="4681538"/>
          <p14:tracePt t="26313" x="4114800" y="4673600"/>
          <p14:tracePt t="26321" x="4138613" y="4673600"/>
          <p14:tracePt t="26329" x="4154488" y="4673600"/>
          <p14:tracePt t="26337" x="4178300" y="4673600"/>
          <p14:tracePt t="26345" x="4202113" y="4673600"/>
          <p14:tracePt t="26353" x="4225925" y="4673600"/>
          <p14:tracePt t="26361" x="4249738" y="4665663"/>
          <p14:tracePt t="26370" x="4273550" y="4657725"/>
          <p14:tracePt t="26377" x="4297363" y="4657725"/>
          <p14:tracePt t="26386" x="4321175" y="4649788"/>
          <p14:tracePt t="26393" x="4344988" y="4641850"/>
          <p14:tracePt t="26402" x="4378325" y="4641850"/>
          <p14:tracePt t="26408" x="4410075" y="4641850"/>
          <p14:tracePt t="26415" x="4441825" y="4641850"/>
          <p14:tracePt t="26423" x="4465638" y="4641850"/>
          <p14:tracePt t="26431" x="4489450" y="4641850"/>
          <p14:tracePt t="26439" x="4513263" y="4641850"/>
          <p14:tracePt t="26447" x="4537075" y="4641850"/>
          <p14:tracePt t="26455" x="4560888" y="4641850"/>
          <p14:tracePt t="26463" x="4592638" y="4641850"/>
          <p14:tracePt t="26471" x="4616450" y="4641850"/>
          <p14:tracePt t="26479" x="4648200" y="4641850"/>
          <p14:tracePt t="26487" x="4695825" y="4641850"/>
          <p14:tracePt t="26494" x="4721225" y="4641850"/>
          <p14:tracePt t="26503" x="4752975" y="4641850"/>
          <p14:tracePt t="26510" x="4792663" y="4641850"/>
          <p14:tracePt t="26521" x="4816475" y="4633913"/>
          <p14:tracePt t="26527" x="4840288" y="4633913"/>
          <p14:tracePt t="26536" x="4879975" y="4633913"/>
          <p14:tracePt t="26540" x="4927600" y="4633913"/>
          <p14:tracePt t="26549" x="4983163" y="4624388"/>
          <p14:tracePt t="26557" x="5046663" y="4624388"/>
          <p14:tracePt t="26565" x="5095875" y="4616450"/>
          <p14:tracePt t="26573" x="5167313" y="4608513"/>
          <p14:tracePt t="26581" x="5222875" y="4600575"/>
          <p14:tracePt t="26589" x="5262563" y="4592638"/>
          <p14:tracePt t="26597" x="5310188" y="4584700"/>
          <p14:tracePt t="26605" x="5349875" y="4576763"/>
          <p14:tracePt t="26613" x="5373688" y="4568825"/>
          <p14:tracePt t="26621" x="5397500" y="4568825"/>
          <p14:tracePt t="26629" x="5422900" y="4568825"/>
          <p14:tracePt t="26637" x="5446713" y="4568825"/>
          <p14:tracePt t="26642" x="5462588" y="4560888"/>
          <p14:tracePt t="26653" x="5478463" y="4560888"/>
          <p14:tracePt t="26661" x="5502275" y="4560888"/>
          <p14:tracePt t="26667" x="5518150" y="4552950"/>
          <p14:tracePt t="26675" x="5541963" y="4552950"/>
          <p14:tracePt t="26683" x="5565775" y="4552950"/>
          <p14:tracePt t="26691" x="5589588" y="4552950"/>
          <p14:tracePt t="26699" x="5613400" y="4545013"/>
          <p14:tracePt t="26707" x="5637213" y="4545013"/>
          <p14:tracePt t="26715" x="5661025" y="4545013"/>
          <p14:tracePt t="26723" x="5676900" y="4545013"/>
          <p14:tracePt t="26731" x="5692775" y="4545013"/>
          <p14:tracePt t="26739" x="5716588" y="4545013"/>
          <p14:tracePt t="26755" x="5724525" y="4545013"/>
          <p14:tracePt t="26771" x="5732463" y="4545013"/>
          <p14:tracePt t="26786" x="5740400" y="4545013"/>
          <p14:tracePt t="26793" x="5757863" y="4545013"/>
          <p14:tracePt t="26802" x="5773738" y="4545013"/>
          <p14:tracePt t="26809" x="5789613" y="4545013"/>
          <p14:tracePt t="26820" x="5805488" y="4545013"/>
          <p14:tracePt t="26825" x="5829300" y="4545013"/>
          <p14:tracePt t="26833" x="5853113" y="4545013"/>
          <p14:tracePt t="26841" x="5876925" y="4545013"/>
          <p14:tracePt t="26849" x="5892800" y="4545013"/>
          <p14:tracePt t="26856" x="5908675" y="4545013"/>
          <p14:tracePt t="26865" x="5924550" y="4545013"/>
          <p14:tracePt t="26873" x="5932488" y="4552950"/>
          <p14:tracePt t="26883" x="5956300" y="4552950"/>
          <p14:tracePt t="26889" x="5972175" y="4552950"/>
          <p14:tracePt t="26896" x="5988050" y="4552950"/>
          <p14:tracePt t="26906" x="6003925" y="4552950"/>
          <p14:tracePt t="26911" x="6027738" y="4560888"/>
          <p14:tracePt t="26920" x="6051550" y="4560888"/>
          <p14:tracePt t="26927" x="6075363" y="4568825"/>
          <p14:tracePt t="26937" x="6100763" y="4568825"/>
          <p14:tracePt t="26945" x="6124575" y="4576763"/>
          <p14:tracePt t="26954" x="6148388" y="4576763"/>
          <p14:tracePt t="26959" x="6172200" y="4584700"/>
          <p14:tracePt t="26967" x="6188075" y="4584700"/>
          <p14:tracePt t="26975" x="6211888" y="4584700"/>
          <p14:tracePt t="26983" x="6227763" y="4584700"/>
          <p14:tracePt t="26991" x="6243638" y="4584700"/>
          <p14:tracePt t="26999" x="6259513" y="4584700"/>
          <p14:tracePt t="27007" x="6275388" y="4584700"/>
          <p14:tracePt t="27021" x="6299200" y="4584700"/>
          <p14:tracePt t="27029" x="6307138" y="4584700"/>
          <p14:tracePt t="27038" x="6323013" y="4584700"/>
          <p14:tracePt t="27045" x="6338888" y="4584700"/>
          <p14:tracePt t="27054" x="6362700" y="4584700"/>
          <p14:tracePt t="27061" x="6378575" y="4584700"/>
          <p14:tracePt t="27069" x="6402388" y="4584700"/>
          <p14:tracePt t="27077" x="6418263" y="4584700"/>
          <p14:tracePt t="27087" x="6442075" y="4584700"/>
          <p14:tracePt t="27092" x="6467475" y="4584700"/>
          <p14:tracePt t="27104" x="6491288" y="4584700"/>
          <p14:tracePt t="27109" x="6515100" y="4584700"/>
          <p14:tracePt t="27117" x="6530975" y="4584700"/>
          <p14:tracePt t="27125" x="6562725" y="4584700"/>
          <p14:tracePt t="27136" x="6594475" y="4584700"/>
          <p14:tracePt t="27143" x="6634163" y="4584700"/>
          <p14:tracePt t="27147" x="6657975" y="4584700"/>
          <p14:tracePt t="27155" x="6681788" y="4584700"/>
          <p14:tracePt t="27163" x="6705600" y="4584700"/>
          <p14:tracePt t="27171" x="6721475" y="4584700"/>
          <p14:tracePt t="27179" x="6729413" y="4584700"/>
          <p14:tracePt t="27188" x="6737350" y="4584700"/>
          <p14:tracePt t="27195" x="6753225" y="4584700"/>
          <p14:tracePt t="27204" x="6769100" y="4584700"/>
          <p14:tracePt t="27211" x="6784975" y="4592638"/>
          <p14:tracePt t="27221" x="6802438" y="4600575"/>
          <p14:tracePt t="27227" x="6834188" y="4600575"/>
          <p14:tracePt t="27238" x="6858000" y="4608513"/>
          <p14:tracePt t="27243" x="6889750" y="4616450"/>
          <p14:tracePt t="27254" x="6913563" y="4624388"/>
          <p14:tracePt t="27257" x="6929438" y="4624388"/>
          <p14:tracePt t="27265" x="6953250" y="4624388"/>
          <p14:tracePt t="27275" x="6977063" y="4624388"/>
          <p14:tracePt t="27281" x="6992938" y="4624388"/>
          <p14:tracePt t="27289" x="7008813" y="4633913"/>
          <p14:tracePt t="27297" x="7024688" y="4633913"/>
          <p14:tracePt t="27305" x="7040563" y="4633913"/>
          <p14:tracePt t="27313" x="7056438" y="4633913"/>
          <p14:tracePt t="27321" x="7064375" y="4633913"/>
          <p14:tracePt t="27329" x="7080250" y="4633913"/>
          <p14:tracePt t="27338" x="7096125" y="4633913"/>
          <p14:tracePt t="27345" x="7112000" y="4633913"/>
          <p14:tracePt t="27354" x="7119938" y="4633913"/>
          <p14:tracePt t="27370" x="7127875" y="4633913"/>
          <p14:tracePt t="27887" x="7127875" y="4641850"/>
          <p14:tracePt t="27927" x="7119938" y="4641850"/>
          <p14:tracePt t="27959" x="7112000" y="4641850"/>
          <p14:tracePt t="27975" x="7104063" y="4641850"/>
          <p14:tracePt t="27991" x="7096125" y="4641850"/>
          <p14:tracePt t="28007" x="7080250" y="4641850"/>
          <p14:tracePt t="28013" x="7064375" y="4649788"/>
          <p14:tracePt t="28022" x="7040563" y="4657725"/>
          <p14:tracePt t="28029" x="7016750" y="4665663"/>
          <p14:tracePt t="28039" x="7000875" y="4665663"/>
          <p14:tracePt t="28045" x="6985000" y="4673600"/>
          <p14:tracePt t="28054" x="6969125" y="4681538"/>
          <p14:tracePt t="28061" x="6961188" y="4681538"/>
          <p14:tracePt t="28071" x="6953250" y="4681538"/>
          <p14:tracePt t="28077" x="6945313" y="4681538"/>
          <p14:tracePt t="28133" x="6937375" y="4681538"/>
          <p14:tracePt t="28147" x="6929438" y="4681538"/>
          <p14:tracePt t="28157" x="6929438" y="4689475"/>
          <p14:tracePt t="28699" x="6937375" y="4681538"/>
          <p14:tracePt t="28715" x="6945313" y="4673600"/>
          <p14:tracePt t="28723" x="6953250" y="4665663"/>
          <p14:tracePt t="28731" x="6969125" y="4665663"/>
          <p14:tracePt t="28739" x="6992938" y="4657725"/>
          <p14:tracePt t="28747" x="7008813" y="4649788"/>
          <p14:tracePt t="28753" x="7024688" y="4641850"/>
          <p14:tracePt t="28763" x="7040563" y="4641850"/>
          <p14:tracePt t="28771" x="7056438" y="4633913"/>
          <p14:tracePt t="28777" x="7072313" y="4624388"/>
          <p14:tracePt t="28785" x="7080250" y="4624388"/>
          <p14:tracePt t="28793" x="7088188" y="4616450"/>
          <p14:tracePt t="28801" x="7096125" y="4616450"/>
          <p14:tracePt t="28817" x="7112000" y="4608513"/>
          <p14:tracePt t="28827" x="7135813" y="4608513"/>
          <p14:tracePt t="28833" x="7161213" y="4600575"/>
          <p14:tracePt t="28841" x="7177088" y="4600575"/>
          <p14:tracePt t="28849" x="7192963" y="4600575"/>
          <p14:tracePt t="28856" x="7208838" y="4592638"/>
          <p14:tracePt t="28865" x="7224713" y="4592638"/>
          <p14:tracePt t="28873" x="7240588" y="4592638"/>
          <p14:tracePt t="28881" x="7264400" y="4592638"/>
          <p14:tracePt t="28895" x="7272338" y="4592638"/>
          <p14:tracePt t="28905" x="7288213" y="4592638"/>
          <p14:tracePt t="28911" x="7296150" y="4592638"/>
          <p14:tracePt t="28927" x="7312025" y="4592638"/>
          <p14:tracePt t="28946" x="7319963" y="4592638"/>
          <p14:tracePt t="28967" x="7327900" y="4592638"/>
          <p14:tracePt t="28976" x="7335838" y="4584700"/>
          <p14:tracePt t="28983" x="7351713" y="4584700"/>
          <p14:tracePt t="28991" x="7375525" y="4576763"/>
          <p14:tracePt t="28999" x="7423150" y="4576763"/>
          <p14:tracePt t="29007" x="7462838" y="4576763"/>
          <p14:tracePt t="29013" x="7512050" y="4576763"/>
          <p14:tracePt t="29022" x="7575550" y="4576763"/>
          <p14:tracePt t="29031" x="7615238" y="4568825"/>
          <p14:tracePt t="29037" x="7646988" y="4568825"/>
          <p14:tracePt t="29045" x="7670800" y="4568825"/>
          <p14:tracePt t="29054" x="7686675" y="4568825"/>
          <p14:tracePt t="29289" x="7678738" y="4568825"/>
          <p14:tracePt t="29297" x="7670800" y="4568825"/>
          <p14:tracePt t="29306" x="7662863" y="4576763"/>
          <p14:tracePt t="29313" x="7654925" y="4576763"/>
          <p14:tracePt t="29322" x="7639050" y="4584700"/>
          <p14:tracePt t="29329" x="7631113" y="4592638"/>
          <p14:tracePt t="29339" x="7623175" y="4592638"/>
          <p14:tracePt t="29345" x="7615238" y="4600575"/>
          <p14:tracePt t="29354" x="7599363" y="4600575"/>
          <p14:tracePt t="29363" x="7591425" y="4608513"/>
          <p14:tracePt t="29366" x="7575550" y="4608513"/>
          <p14:tracePt t="29375" x="7567613" y="4608513"/>
          <p14:tracePt t="29383" x="7559675" y="4616450"/>
          <p14:tracePt t="29391" x="7551738" y="4624388"/>
          <p14:tracePt t="29399" x="7543800" y="4624388"/>
          <p14:tracePt t="29407" x="7535863" y="4624388"/>
          <p14:tracePt t="29415" x="7535863" y="4633913"/>
          <p14:tracePt t="29423" x="7527925" y="4633913"/>
          <p14:tracePt t="29441" x="7519988" y="4633913"/>
          <p14:tracePt t="29446" x="7512050" y="4641850"/>
          <p14:tracePt t="29456" x="7504113" y="4649788"/>
          <p14:tracePt t="29463" x="7478713" y="4649788"/>
          <p14:tracePt t="29473" x="7470775" y="4649788"/>
          <p14:tracePt t="29479" x="7462838" y="4649788"/>
          <p14:tracePt t="29489" x="7446963" y="4649788"/>
          <p14:tracePt t="29495" x="7431088" y="4649788"/>
          <p14:tracePt t="29502" x="7415213" y="4649788"/>
          <p14:tracePt t="29517" x="7407275" y="4649788"/>
          <p14:tracePt t="29533" x="7399338" y="4649788"/>
          <p14:tracePt t="29605" x="7391400" y="4649788"/>
          <p14:tracePt t="29700" x="7399338" y="4649788"/>
          <p14:tracePt t="29708" x="7407275" y="4649788"/>
          <p14:tracePt t="29715" x="7423150" y="4649788"/>
          <p14:tracePt t="29724" x="7439025" y="4649788"/>
          <p14:tracePt t="29730" x="7454900" y="4641850"/>
          <p14:tracePt t="29740" x="7470775" y="4641850"/>
          <p14:tracePt t="29744" x="7496175" y="4641850"/>
          <p14:tracePt t="29753" x="7519988" y="4633913"/>
          <p14:tracePt t="29760" x="7543800" y="4633913"/>
          <p14:tracePt t="29769" x="7559675" y="4633913"/>
          <p14:tracePt t="29776" x="7583488" y="4633913"/>
          <p14:tracePt t="29784" x="7591425" y="4633913"/>
          <p14:tracePt t="29792" x="7607300" y="4633913"/>
          <p14:tracePt t="29801" x="7615238" y="4633913"/>
          <p14:tracePt t="29808" x="7623175" y="4633913"/>
          <p14:tracePt t="29816" x="7646988" y="4633913"/>
          <p14:tracePt t="29824" x="7662863" y="4633913"/>
          <p14:tracePt t="29832" x="7678738" y="4633913"/>
          <p14:tracePt t="29840" x="7702550" y="4633913"/>
          <p14:tracePt t="29848" x="7718425" y="4633913"/>
          <p14:tracePt t="29857" x="7734300" y="4633913"/>
          <p14:tracePt t="29865" x="7742238" y="4633913"/>
          <p14:tracePt t="29873" x="7758113" y="4633913"/>
          <p14:tracePt t="29894" x="7766050" y="4633913"/>
          <p14:tracePt t="29910" x="7773988" y="4633913"/>
          <p14:tracePt t="29919" x="7781925" y="4633913"/>
          <p14:tracePt t="29935" x="7789863" y="4624388"/>
          <p14:tracePt t="29951" x="7797800" y="4624388"/>
          <p14:tracePt t="30203" x="7797800" y="4616450"/>
          <p14:tracePt t="30210" x="7773988" y="4616450"/>
          <p14:tracePt t="30219" x="7750175" y="4616450"/>
          <p14:tracePt t="30227" x="7718425" y="4616450"/>
          <p14:tracePt t="30234" x="7686675" y="4608513"/>
          <p14:tracePt t="30243" x="7654925" y="4608513"/>
          <p14:tracePt t="30249" x="7631113" y="4600575"/>
          <p14:tracePt t="30258" x="7583488" y="4592638"/>
          <p14:tracePt t="30265" x="7551738" y="4584700"/>
          <p14:tracePt t="30273" x="7519988" y="4576763"/>
          <p14:tracePt t="30282" x="7512050" y="4576763"/>
          <p14:tracePt t="30290" x="7504113" y="4576763"/>
          <p14:tracePt t="30296" x="7496175" y="4576763"/>
          <p14:tracePt t="30489" x="7504113" y="4576763"/>
          <p14:tracePt t="30493" x="7512050" y="4576763"/>
          <p14:tracePt t="30503" x="7519988" y="4576763"/>
          <p14:tracePt t="30508" x="7535863" y="4576763"/>
          <p14:tracePt t="30517" x="7567613" y="4584700"/>
          <p14:tracePt t="30525" x="7591425" y="4592638"/>
          <p14:tracePt t="30533" x="7615238" y="4592638"/>
          <p14:tracePt t="30541" x="7639050" y="4592638"/>
          <p14:tracePt t="30549" x="7662863" y="4592638"/>
          <p14:tracePt t="30557" x="7678738" y="4592638"/>
          <p14:tracePt t="30565" x="7694613" y="4592638"/>
          <p14:tracePt t="30582" x="7702550" y="4592638"/>
          <p14:tracePt t="30841" x="7694613" y="4592638"/>
          <p14:tracePt t="30849" x="7686675" y="4592638"/>
          <p14:tracePt t="30863" x="7670800" y="4592638"/>
          <p14:tracePt t="30879" x="7662863" y="4592638"/>
          <p14:tracePt t="30887" x="7654925" y="4592638"/>
          <p14:tracePt t="30895" x="7646988" y="4592638"/>
          <p14:tracePt t="30903" x="7639050" y="4592638"/>
          <p14:tracePt t="30919" x="7631113" y="4592638"/>
          <p14:tracePt t="30935" x="7623175" y="4592638"/>
          <p14:tracePt t="30943" x="7615238" y="4592638"/>
          <p14:tracePt t="30959" x="7607300" y="4600575"/>
          <p14:tracePt t="30975" x="7599363" y="4600575"/>
          <p14:tracePt t="32474" x="7607300" y="4600575"/>
          <p14:tracePt t="32481" x="7615238" y="4592638"/>
          <p14:tracePt t="32487" x="7623175" y="4592638"/>
          <p14:tracePt t="32621" x="7631113" y="4592638"/>
          <p14:tracePt t="32700" x="7646988" y="4592638"/>
          <p14:tracePt t="32708" x="7662863" y="4592638"/>
          <p14:tracePt t="32716" x="7686675" y="4592638"/>
          <p14:tracePt t="32724" x="7710488" y="4592638"/>
          <p14:tracePt t="32732" x="7734300" y="4592638"/>
          <p14:tracePt t="32739" x="7750175" y="4592638"/>
          <p14:tracePt t="32745" x="7773988" y="4592638"/>
          <p14:tracePt t="32753" x="7797800" y="4592638"/>
          <p14:tracePt t="32761" x="7821613" y="4584700"/>
          <p14:tracePt t="32769" x="7847013" y="4584700"/>
          <p14:tracePt t="32777" x="7886700" y="4576763"/>
          <p14:tracePt t="32784" x="7934325" y="4568825"/>
          <p14:tracePt t="32794" x="7981950" y="4560888"/>
          <p14:tracePt t="32801" x="8045450" y="4552950"/>
          <p14:tracePt t="32810" x="8116888" y="4537075"/>
          <p14:tracePt t="32817" x="8197850" y="4521200"/>
          <p14:tracePt t="32826" x="8285163" y="4497388"/>
          <p14:tracePt t="32833" x="8372475" y="4473575"/>
          <p14:tracePt t="32842" x="8467725" y="4449763"/>
          <p14:tracePt t="32849" x="8564563" y="4418013"/>
          <p14:tracePt t="32855" x="8659813" y="4394200"/>
          <p14:tracePt t="32863" x="8747125" y="4370388"/>
          <p14:tracePt t="32871" x="8826500" y="4362450"/>
          <p14:tracePt t="32879" x="8891588" y="4354513"/>
          <p14:tracePt t="32887" x="8947150" y="4346575"/>
          <p14:tracePt t="32895" x="8986838" y="4338638"/>
          <p14:tracePt t="32903" x="9034463" y="4330700"/>
          <p14:tracePt t="32911" x="9082088" y="4322763"/>
          <p14:tracePt t="32919" x="9145588" y="4314825"/>
          <p14:tracePt t="32927" x="9209088" y="4314825"/>
          <p14:tracePt t="32935" x="9282113" y="4306888"/>
          <p14:tracePt t="32943" x="9361488" y="4298950"/>
          <p14:tracePt t="32960" x="9512300" y="4273550"/>
          <p14:tracePt t="32967" x="9575800" y="4265613"/>
          <p14:tracePt t="32976" x="9672638" y="4257675"/>
          <p14:tracePt t="32984" x="9759950" y="4249738"/>
          <p14:tracePt t="32991" x="9831388" y="4233863"/>
          <p14:tracePt t="33002" x="9902825" y="4225925"/>
          <p14:tracePt t="33006" x="9991725" y="4217988"/>
          <p14:tracePt t="33013" x="10086975" y="4210050"/>
          <p14:tracePt t="33021" x="10182225" y="4202113"/>
          <p14:tracePt t="33029" x="10279063" y="4194175"/>
          <p14:tracePt t="33037" x="10382250" y="4170363"/>
          <p14:tracePt t="33045" x="10477500" y="4154488"/>
          <p14:tracePt t="33053" x="10572750" y="4122738"/>
          <p14:tracePt t="33062" x="10693400" y="4098925"/>
          <p14:tracePt t="33069" x="10788650" y="4067175"/>
          <p14:tracePt t="33078" x="10891838" y="4043363"/>
          <p14:tracePt t="33085" x="10988675" y="4019550"/>
          <p14:tracePt t="33094" x="11083925" y="3987800"/>
          <p14:tracePt t="33099" x="11179175" y="3979863"/>
          <p14:tracePt t="33109" x="11274425" y="3971925"/>
          <p14:tracePt t="33117" x="11363325" y="3963988"/>
          <p14:tracePt t="33122" x="11426825" y="3956050"/>
          <p14:tracePt t="33131" x="11490325" y="3948113"/>
          <p14:tracePt t="33139" x="11537950" y="3938588"/>
          <p14:tracePt t="33147" x="11569700" y="3930650"/>
          <p14:tracePt t="33155" x="11617325" y="3922713"/>
          <p14:tracePt t="33163" x="11649075" y="3914775"/>
          <p14:tracePt t="33171" x="11682413" y="3914775"/>
          <p14:tracePt t="33178" x="11730038" y="3906838"/>
          <p14:tracePt t="33186" x="11777663" y="3898900"/>
          <p14:tracePt t="33195" x="11817350" y="3883025"/>
          <p14:tracePt t="33204" x="11864975" y="3867150"/>
          <p14:tracePt t="33212" x="11920538" y="3843338"/>
          <p14:tracePt t="33220" x="11976100" y="3819525"/>
          <p14:tracePt t="33227" x="12049125" y="3803650"/>
          <p14:tracePt t="33232" x="12096750" y="3779838"/>
          <p14:tracePt t="33242" x="12144375" y="3756025"/>
          <p14:tracePt t="33249" x="12184063" y="373221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702E5E-C808-462D-89C8-7329192214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4"/>
          <a:stretch/>
        </p:blipFill>
        <p:spPr>
          <a:xfrm rot="5400000">
            <a:off x="6337204" y="1234748"/>
            <a:ext cx="5727905" cy="5172075"/>
          </a:xfrm>
          <a:prstGeom prst="rect">
            <a:avLst/>
          </a:prstGeom>
          <a:ln>
            <a:solidFill>
              <a:srgbClr val="193874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F6 – Redox Dark Surface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0B6A07-46B1-4362-B1EC-C4BBAE2557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t="17647" b="24587"/>
          <a:stretch/>
        </p:blipFill>
        <p:spPr>
          <a:xfrm rot="5400000">
            <a:off x="388921" y="2045119"/>
            <a:ext cx="5713827" cy="3469401"/>
          </a:xfrm>
          <a:prstGeom prst="rect">
            <a:avLst/>
          </a:prstGeom>
          <a:ln>
            <a:solidFill>
              <a:srgbClr val="193874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5BEF42-0C5A-4D88-B094-FA385465B29C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6266663" y="4315652"/>
            <a:ext cx="805658" cy="1455854"/>
          </a:xfrm>
          <a:prstGeom prst="straightConnector1">
            <a:avLst/>
          </a:prstGeom>
          <a:ln w="38100">
            <a:solidFill>
              <a:srgbClr val="D59C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FA15EB-590F-4832-B2BB-039BD61F7A83}"/>
              </a:ext>
            </a:extLst>
          </p:cNvPr>
          <p:cNvCxnSpPr>
            <a:cxnSpLocks/>
          </p:cNvCxnSpPr>
          <p:nvPr/>
        </p:nvCxnSpPr>
        <p:spPr>
          <a:xfrm flipV="1">
            <a:off x="7319343" y="5043579"/>
            <a:ext cx="782327" cy="907355"/>
          </a:xfrm>
          <a:prstGeom prst="straightConnector1">
            <a:avLst/>
          </a:prstGeom>
          <a:ln w="38100">
            <a:solidFill>
              <a:srgbClr val="D59C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FEE6787-7DBF-40FA-A529-2BF585BE2E30}"/>
              </a:ext>
            </a:extLst>
          </p:cNvPr>
          <p:cNvSpPr/>
          <p:nvPr/>
        </p:nvSpPr>
        <p:spPr>
          <a:xfrm>
            <a:off x="5224199" y="5771506"/>
            <a:ext cx="2084928" cy="685800"/>
          </a:xfrm>
          <a:prstGeom prst="rect">
            <a:avLst/>
          </a:prstGeom>
          <a:solidFill>
            <a:srgbClr val="535154"/>
          </a:solidFill>
          <a:ln>
            <a:solidFill>
              <a:srgbClr val="D59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 Concentrations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EBDFB8-F5F9-4088-843D-D39C5F622A6D}"/>
              </a:ext>
            </a:extLst>
          </p:cNvPr>
          <p:cNvCxnSpPr/>
          <p:nvPr/>
        </p:nvCxnSpPr>
        <p:spPr>
          <a:xfrm>
            <a:off x="1826560" y="1901985"/>
            <a:ext cx="2773680" cy="0"/>
          </a:xfrm>
          <a:prstGeom prst="line">
            <a:avLst/>
          </a:prstGeom>
          <a:ln w="28575">
            <a:solidFill>
              <a:srgbClr val="D59C6D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2B6614-E3B1-43B9-A4D1-C6C599D78779}"/>
              </a:ext>
            </a:extLst>
          </p:cNvPr>
          <p:cNvCxnSpPr/>
          <p:nvPr/>
        </p:nvCxnSpPr>
        <p:spPr>
          <a:xfrm>
            <a:off x="1611909" y="3810992"/>
            <a:ext cx="2773680" cy="0"/>
          </a:xfrm>
          <a:prstGeom prst="line">
            <a:avLst/>
          </a:prstGeom>
          <a:ln w="28575">
            <a:solidFill>
              <a:srgbClr val="D59C6D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FE58A7-36C6-4A56-87F2-C88E70F9E324}"/>
              </a:ext>
            </a:extLst>
          </p:cNvPr>
          <p:cNvSpPr txBox="1"/>
          <p:nvPr/>
        </p:nvSpPr>
        <p:spPr>
          <a:xfrm>
            <a:off x="4665792" y="2235864"/>
            <a:ext cx="2920871" cy="1477328"/>
          </a:xfrm>
          <a:prstGeom prst="rect">
            <a:avLst/>
          </a:prstGeom>
          <a:solidFill>
            <a:srgbClr val="D59C6D"/>
          </a:solidFill>
          <a:ln>
            <a:solidFill>
              <a:srgbClr val="53515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Sandy Clay Loam</a:t>
            </a:r>
          </a:p>
          <a:p>
            <a:r>
              <a:rPr lang="en-US" dirty="0"/>
              <a:t>10YR 3/1</a:t>
            </a:r>
            <a:r>
              <a:rPr lang="en-US" dirty="0">
                <a:effectLst/>
              </a:rPr>
              <a:t>   (dark gray)</a:t>
            </a:r>
          </a:p>
          <a:p>
            <a:r>
              <a:rPr lang="en-US" dirty="0">
                <a:effectLst/>
              </a:rPr>
              <a:t>Redox concentrations: 20%, 10YR 5/6, diffuse, round</a:t>
            </a:r>
          </a:p>
          <a:p>
            <a:r>
              <a:rPr lang="en-US" dirty="0"/>
              <a:t>2</a:t>
            </a:r>
            <a:r>
              <a:rPr lang="en-US" dirty="0">
                <a:effectLst/>
              </a:rPr>
              <a:t>.5 – 8 inches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DD97CA-4021-4006-9F48-B1113F498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81"/>
    </mc:Choice>
    <mc:Fallback>
      <p:transition spd="slow" advTm="13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686" x="11722100" y="2447925"/>
          <p14:tracePt t="33692" x="11474450" y="2208213"/>
          <p14:tracePt t="33699" x="11258550" y="2001838"/>
          <p14:tracePt t="33708" x="11099800" y="1849438"/>
          <p14:tracePt t="33716" x="11020425" y="1770063"/>
          <p14:tracePt t="33725" x="10955338" y="1706563"/>
          <p14:tracePt t="33732" x="10915650" y="1658938"/>
          <p14:tracePt t="33740" x="10891838" y="1643063"/>
          <p14:tracePt t="33748" x="10868025" y="1619250"/>
          <p14:tracePt t="33756" x="10844213" y="1611313"/>
          <p14:tracePt t="33764" x="10820400" y="1595438"/>
          <p14:tracePt t="33770" x="10796588" y="1579563"/>
          <p14:tracePt t="33779" x="10756900" y="1571625"/>
          <p14:tracePt t="33788" x="10725150" y="1571625"/>
          <p14:tracePt t="33795" x="10677525" y="1563688"/>
          <p14:tracePt t="33802" x="10629900" y="1563688"/>
          <p14:tracePt t="33811" x="10564813" y="1563688"/>
          <p14:tracePt t="33818" x="10493375" y="1563688"/>
          <p14:tracePt t="33827" x="10429875" y="1563688"/>
          <p14:tracePt t="33834" x="10358438" y="1571625"/>
          <p14:tracePt t="33842" x="10269538" y="1587500"/>
          <p14:tracePt t="33850" x="10190163" y="1611313"/>
          <p14:tracePt t="33858" x="10094913" y="1627188"/>
          <p14:tracePt t="33866" x="9975850" y="1658938"/>
          <p14:tracePt t="33875" x="9823450" y="1690688"/>
          <p14:tracePt t="33882" x="9680575" y="1722438"/>
          <p14:tracePt t="33890" x="9488488" y="1754188"/>
          <p14:tracePt t="33898" x="9297988" y="1801813"/>
          <p14:tracePt t="33904" x="9018588" y="1873250"/>
          <p14:tracePt t="33912" x="8778875" y="1938338"/>
          <p14:tracePt t="33920" x="8499475" y="2009775"/>
          <p14:tracePt t="33929" x="8180388" y="2065338"/>
          <p14:tracePt t="33936" x="7926388" y="2120900"/>
          <p14:tracePt t="33945" x="7670800" y="2176463"/>
          <p14:tracePt t="33952" x="7454900" y="2241550"/>
          <p14:tracePt t="33960" x="7192963" y="2320925"/>
          <p14:tracePt t="33968" x="6937375" y="2376488"/>
          <p14:tracePt t="33977" x="6729413" y="2424113"/>
          <p14:tracePt t="33984" x="6538913" y="2463800"/>
          <p14:tracePt t="33992" x="6370638" y="2495550"/>
          <p14:tracePt t="34000" x="6164263" y="2519363"/>
          <p14:tracePt t="34008" x="5964238" y="2527300"/>
          <p14:tracePt t="34015" x="5813425" y="2527300"/>
          <p14:tracePt t="34024" x="5692775" y="2527300"/>
          <p14:tracePt t="34032" x="5581650" y="2527300"/>
          <p14:tracePt t="34038" x="5502275" y="2519363"/>
          <p14:tracePt t="34046" x="5438775" y="2511425"/>
          <p14:tracePt t="34054" x="5381625" y="2503488"/>
          <p14:tracePt t="34062" x="5341938" y="2503488"/>
          <p14:tracePt t="34070" x="5294313" y="2503488"/>
          <p14:tracePt t="34079" x="5262563" y="2503488"/>
          <p14:tracePt t="34086" x="5214938" y="2511425"/>
          <p14:tracePt t="34096" x="5175250" y="2519363"/>
          <p14:tracePt t="34102" x="5127625" y="2527300"/>
          <p14:tracePt t="34111" x="5087938" y="2527300"/>
          <p14:tracePt t="34118" x="5056188" y="2527300"/>
          <p14:tracePt t="34128" x="5030788" y="2527300"/>
          <p14:tracePt t="34135" x="5006975" y="2527300"/>
          <p14:tracePt t="34145" x="4983163" y="2527300"/>
          <p14:tracePt t="34149" x="4951413" y="2519363"/>
          <p14:tracePt t="34156" x="4927600" y="2519363"/>
          <p14:tracePt t="34167" x="4887913" y="2511425"/>
          <p14:tracePt t="34174" x="4832350" y="2503488"/>
          <p14:tracePt t="34185" x="4768850" y="2495550"/>
          <p14:tracePt t="34190" x="4687888" y="2487613"/>
          <p14:tracePt t="34197" x="4616450" y="2479675"/>
          <p14:tracePt t="34206" x="4521200" y="2463800"/>
          <p14:tracePt t="34214" x="4433888" y="2447925"/>
          <p14:tracePt t="34220" x="4337050" y="2439988"/>
          <p14:tracePt t="34229" x="4217988" y="2424113"/>
          <p14:tracePt t="34236" x="4122738" y="2408238"/>
          <p14:tracePt t="34245" x="4027488" y="2400300"/>
          <p14:tracePt t="34252" x="3946525" y="2368550"/>
          <p14:tracePt t="34261" x="3883025" y="2352675"/>
          <p14:tracePt t="34268" x="3811588" y="2336800"/>
          <p14:tracePt t="34274" x="3748088" y="2328863"/>
          <p14:tracePt t="34282" x="3692525" y="2320925"/>
          <p14:tracePt t="34290" x="3627438" y="2312988"/>
          <p14:tracePt t="34298" x="3579813" y="2312988"/>
          <p14:tracePt t="34306" x="3524250" y="2305050"/>
          <p14:tracePt t="34314" x="3476625" y="2305050"/>
          <p14:tracePt t="34322" x="3452813" y="2305050"/>
          <p14:tracePt t="34330" x="3436938" y="2305050"/>
          <p14:tracePt t="34338" x="3429000" y="2305050"/>
          <p14:tracePt t="34420" x="3405188" y="2265363"/>
          <p14:tracePt t="34429" x="3373438" y="2208213"/>
          <p14:tracePt t="34433" x="3341688" y="2136775"/>
          <p14:tracePt t="34440" x="3317875" y="2073275"/>
          <p14:tracePt t="34448" x="3292475" y="2025650"/>
          <p14:tracePt t="34456" x="3276600" y="1993900"/>
          <p14:tracePt t="34464" x="3268663" y="1985963"/>
          <p14:tracePt t="34472" x="3260725" y="1985963"/>
          <p14:tracePt t="34542" x="3252788" y="1978025"/>
          <p14:tracePt t="34559" x="3236913" y="1962150"/>
          <p14:tracePt t="34567" x="3213100" y="1962150"/>
          <p14:tracePt t="34575" x="3165475" y="1962150"/>
          <p14:tracePt t="34583" x="3101975" y="1962150"/>
          <p14:tracePt t="34591" x="3030538" y="1962150"/>
          <p14:tracePt t="34599" x="2957513" y="1962150"/>
          <p14:tracePt t="34607" x="2870200" y="1962150"/>
          <p14:tracePt t="34615" x="2798763" y="1970088"/>
          <p14:tracePt t="34622" x="2695575" y="1985963"/>
          <p14:tracePt t="34630" x="2624138" y="2001838"/>
          <p14:tracePt t="34638" x="2559050" y="2025650"/>
          <p14:tracePt t="34646" x="2487613" y="2065338"/>
          <p14:tracePt t="34652" x="2424113" y="2097088"/>
          <p14:tracePt t="34661" x="2360613" y="2128838"/>
          <p14:tracePt t="34668" x="2305050" y="2160588"/>
          <p14:tracePt t="34677" x="2247900" y="2192338"/>
          <p14:tracePt t="34683" x="2184400" y="2224088"/>
          <p14:tracePt t="34694" x="2144713" y="2249488"/>
          <p14:tracePt t="34700" x="2105025" y="2273300"/>
          <p14:tracePt t="34711" x="2073275" y="2297113"/>
          <p14:tracePt t="34718" x="2057400" y="2305050"/>
          <p14:tracePt t="34730" x="2041525" y="2312988"/>
          <p14:tracePt t="34732" x="2025650" y="2320925"/>
          <p14:tracePt t="34739" x="2009775" y="2320925"/>
          <p14:tracePt t="34748" x="2009775" y="2328863"/>
          <p14:tracePt t="34755" x="2001838" y="2336800"/>
          <p14:tracePt t="34764" x="1993900" y="2336800"/>
          <p14:tracePt t="34770" x="1985963" y="2344738"/>
          <p14:tracePt t="34786" x="1978025" y="2352675"/>
          <p14:tracePt t="34802" x="1970088" y="2360613"/>
          <p14:tracePt t="34812" x="1970088" y="2368550"/>
          <p14:tracePt t="34818" x="1962150" y="2368550"/>
          <p14:tracePt t="34826" x="1954213" y="2376488"/>
          <p14:tracePt t="34834" x="1946275" y="2400300"/>
          <p14:tracePt t="34842" x="1938338" y="2416175"/>
          <p14:tracePt t="34850" x="1930400" y="2432050"/>
          <p14:tracePt t="34859" x="1912938" y="2447925"/>
          <p14:tracePt t="34866" x="1912938" y="2463800"/>
          <p14:tracePt t="34874" x="1905000" y="2487613"/>
          <p14:tracePt t="34882" x="1897063" y="2511425"/>
          <p14:tracePt t="34890" x="1897063" y="2527300"/>
          <p14:tracePt t="34897" x="1897063" y="2551113"/>
          <p14:tracePt t="34913" x="1897063" y="2584450"/>
          <p14:tracePt t="34920" x="1897063" y="2608263"/>
          <p14:tracePt t="34929" x="1912938" y="2632075"/>
          <p14:tracePt t="34936" x="1912938" y="2671763"/>
          <p14:tracePt t="34945" x="1930400" y="2695575"/>
          <p14:tracePt t="34952" x="1938338" y="2719388"/>
          <p14:tracePt t="34960" x="1946275" y="2735263"/>
          <p14:tracePt t="34968" x="1954213" y="2767013"/>
          <p14:tracePt t="34976" x="1978025" y="2790825"/>
          <p14:tracePt t="34984" x="1985963" y="2814638"/>
          <p14:tracePt t="34993" x="2001838" y="2846388"/>
          <p14:tracePt t="35000" x="2017713" y="2878138"/>
          <p14:tracePt t="35008" x="2025650" y="2901950"/>
          <p14:tracePt t="35014" x="2025650" y="2927350"/>
          <p14:tracePt t="35024" x="2033588" y="2951163"/>
          <p14:tracePt t="35030" x="2033588" y="2967038"/>
          <p14:tracePt t="35038" x="2041525" y="2982913"/>
          <p14:tracePt t="35046" x="2041525" y="3006725"/>
          <p14:tracePt t="35054" x="2049463" y="3022600"/>
          <p14:tracePt t="35063" x="2049463" y="3038475"/>
          <p14:tracePt t="35072" x="2049463" y="3054350"/>
          <p14:tracePt t="35079" x="2049463" y="3078163"/>
          <p14:tracePt t="35086" x="2057400" y="3094038"/>
          <p14:tracePt t="35096" x="2065338" y="3109913"/>
          <p14:tracePt t="35102" x="2065338" y="3117850"/>
          <p14:tracePt t="35112" x="2073275" y="3133725"/>
          <p14:tracePt t="35119" x="2081213" y="3133725"/>
          <p14:tracePt t="35126" x="2081213" y="3141663"/>
          <p14:tracePt t="35133" x="2089150" y="3149600"/>
          <p14:tracePt t="35140" x="2089150" y="3157538"/>
          <p14:tracePt t="35148" x="2097088" y="3165475"/>
          <p14:tracePt t="35156" x="2105025" y="3181350"/>
          <p14:tracePt t="35164" x="2112963" y="3189288"/>
          <p14:tracePt t="35172" x="2128838" y="3205163"/>
          <p14:tracePt t="35180" x="2136775" y="3221038"/>
          <p14:tracePt t="35188" x="2152650" y="3236913"/>
          <p14:tracePt t="35196" x="2176463" y="3252788"/>
          <p14:tracePt t="35204" x="2200275" y="3278188"/>
          <p14:tracePt t="35213" x="2232025" y="3302000"/>
          <p14:tracePt t="35220" x="2255838" y="3325813"/>
          <p14:tracePt t="35229" x="2305050" y="3357563"/>
          <p14:tracePt t="35236" x="2344738" y="3389313"/>
          <p14:tracePt t="35245" x="2392363" y="3413125"/>
          <p14:tracePt t="35252" x="2439988" y="3436938"/>
          <p14:tracePt t="35261" x="2487613" y="3452813"/>
          <p14:tracePt t="35268" x="2535238" y="3476625"/>
          <p14:tracePt t="35274" x="2582863" y="3508375"/>
          <p14:tracePt t="35282" x="2616200" y="3532188"/>
          <p14:tracePt t="35289" x="2655888" y="3556000"/>
          <p14:tracePt t="35298" x="2695575" y="3579813"/>
          <p14:tracePt t="35306" x="2719388" y="3595688"/>
          <p14:tracePt t="35314" x="2751138" y="3621088"/>
          <p14:tracePt t="35322" x="2774950" y="3644900"/>
          <p14:tracePt t="35330" x="2790825" y="3652838"/>
          <p14:tracePt t="35337" x="2822575" y="3676650"/>
          <p14:tracePt t="35347" x="2846388" y="3684588"/>
          <p14:tracePt t="35354" x="2870200" y="3700463"/>
          <p14:tracePt t="35363" x="2894013" y="3708400"/>
          <p14:tracePt t="35370" x="2917825" y="3724275"/>
          <p14:tracePt t="35379" x="2941638" y="3740150"/>
          <p14:tracePt t="35385" x="2957513" y="3740150"/>
          <p14:tracePt t="35393" x="2982913" y="3748088"/>
          <p14:tracePt t="35400" x="2998788" y="3756025"/>
          <p14:tracePt t="35408" x="3022600" y="3763963"/>
          <p14:tracePt t="35416" x="3038475" y="3763963"/>
          <p14:tracePt t="35424" x="3054350" y="3771900"/>
          <p14:tracePt t="35432" x="3070225" y="3779838"/>
          <p14:tracePt t="35440" x="3094038" y="3787775"/>
          <p14:tracePt t="35448" x="3117850" y="3787775"/>
          <p14:tracePt t="35456" x="3141663" y="3795713"/>
          <p14:tracePt t="35464" x="3165475" y="3803650"/>
          <p14:tracePt t="35472" x="3189288" y="3811588"/>
          <p14:tracePt t="35480" x="3213100" y="3811588"/>
          <p14:tracePt t="35488" x="3252788" y="3819525"/>
          <p14:tracePt t="35497" x="3300413" y="3827463"/>
          <p14:tracePt t="35504" x="3333750" y="3835400"/>
          <p14:tracePt t="35513" x="3381375" y="3835400"/>
          <p14:tracePt t="35518" x="3421063" y="3835400"/>
          <p14:tracePt t="35526" x="3468688" y="3843338"/>
          <p14:tracePt t="35534" x="3508375" y="3843338"/>
          <p14:tracePt t="35542" x="3556000" y="3843338"/>
          <p14:tracePt t="35551" x="3595688" y="3843338"/>
          <p14:tracePt t="35560" x="3643313" y="3851275"/>
          <p14:tracePt t="35570" x="3684588" y="3851275"/>
          <p14:tracePt t="35573" x="3732213" y="3851275"/>
          <p14:tracePt t="35582" x="3771900" y="3851275"/>
          <p14:tracePt t="35590" x="3811588" y="3851275"/>
          <p14:tracePt t="35598" x="3835400" y="3851275"/>
          <p14:tracePt t="35606" x="3859213" y="3851275"/>
          <p14:tracePt t="35614" x="3890963" y="3851275"/>
          <p14:tracePt t="35622" x="3906838" y="3851275"/>
          <p14:tracePt t="35630" x="3930650" y="3851275"/>
          <p14:tracePt t="35638" x="3954463" y="3843338"/>
          <p14:tracePt t="35644" x="3978275" y="3843338"/>
          <p14:tracePt t="35655" x="4011613" y="3835400"/>
          <p14:tracePt t="35663" x="4043363" y="3827463"/>
          <p14:tracePt t="35668" x="4083050" y="3811588"/>
          <p14:tracePt t="35676" x="4122738" y="3795713"/>
          <p14:tracePt t="35684" x="4154488" y="3779838"/>
          <p14:tracePt t="35692" x="4194175" y="3763963"/>
          <p14:tracePt t="35700" x="4217988" y="3748088"/>
          <p14:tracePt t="35708" x="4233863" y="3740150"/>
          <p14:tracePt t="35716" x="4257675" y="3740150"/>
          <p14:tracePt t="35724" x="4289425" y="3724275"/>
          <p14:tracePt t="35732" x="4305300" y="3716338"/>
          <p14:tracePt t="35740" x="4321175" y="3708400"/>
          <p14:tracePt t="35748" x="4329113" y="3708400"/>
          <p14:tracePt t="35756" x="4352925" y="3700463"/>
          <p14:tracePt t="35763" x="4362450" y="3692525"/>
          <p14:tracePt t="35770" x="4378325" y="3692525"/>
          <p14:tracePt t="35779" x="4394200" y="3684588"/>
          <p14:tracePt t="35786" x="4410075" y="3676650"/>
          <p14:tracePt t="35795" x="4433888" y="3668713"/>
          <p14:tracePt t="35802" x="4441825" y="3660775"/>
          <p14:tracePt t="35810" x="4457700" y="3652838"/>
          <p14:tracePt t="35818" x="4465638" y="3644900"/>
          <p14:tracePt t="35826" x="4473575" y="3636963"/>
          <p14:tracePt t="35835" x="4481513" y="3621088"/>
          <p14:tracePt t="35841" x="4489450" y="3605213"/>
          <p14:tracePt t="35850" x="4489450" y="3587750"/>
          <p14:tracePt t="35858" x="4497388" y="3571875"/>
          <p14:tracePt t="35866" x="4505325" y="3548063"/>
          <p14:tracePt t="35874" x="4513263" y="3532188"/>
          <p14:tracePt t="35881" x="4513263" y="3508375"/>
          <p14:tracePt t="35890" x="4513263" y="3484563"/>
          <p14:tracePt t="35897" x="4521200" y="3460750"/>
          <p14:tracePt t="35914" x="4521200" y="3397250"/>
          <p14:tracePt t="35920" x="4521200" y="3365500"/>
          <p14:tracePt t="35929" x="4521200" y="3341688"/>
          <p14:tracePt t="35936" x="4521200" y="3325813"/>
          <p14:tracePt t="35944" x="4521200" y="3302000"/>
          <p14:tracePt t="35952" x="4521200" y="3278188"/>
          <p14:tracePt t="35960" x="4521200" y="3252788"/>
          <p14:tracePt t="35968" x="4513263" y="3228975"/>
          <p14:tracePt t="35977" x="4505325" y="3197225"/>
          <p14:tracePt t="35984" x="4497388" y="3165475"/>
          <p14:tracePt t="35994" x="4489450" y="3141663"/>
          <p14:tracePt t="36002" x="4489450" y="3117850"/>
          <p14:tracePt t="36010" x="4481513" y="3086100"/>
          <p14:tracePt t="36021" x="4465638" y="3054350"/>
          <p14:tracePt t="36022" x="4449763" y="3030538"/>
          <p14:tracePt t="36030" x="4433888" y="2998788"/>
          <p14:tracePt t="36038" x="4410075" y="2974975"/>
          <p14:tracePt t="36047" x="4394200" y="2951163"/>
          <p14:tracePt t="36054" x="4370388" y="2919413"/>
          <p14:tracePt t="36063" x="4344988" y="2894013"/>
          <p14:tracePt t="36070" x="4329113" y="2862263"/>
          <p14:tracePt t="36079" x="4305300" y="2838450"/>
          <p14:tracePt t="36086" x="4289425" y="2806700"/>
          <p14:tracePt t="36097" x="4265613" y="2782888"/>
          <p14:tracePt t="36105" x="4233863" y="2743200"/>
          <p14:tracePt t="36113" x="4202113" y="2703513"/>
          <p14:tracePt t="36119" x="4162425" y="2655888"/>
          <p14:tracePt t="36128" x="4130675" y="2616200"/>
          <p14:tracePt t="36132" x="4106863" y="2576513"/>
          <p14:tracePt t="36140" x="4075113" y="2551113"/>
          <p14:tracePt t="36148" x="4043363" y="2519363"/>
          <p14:tracePt t="36156" x="4019550" y="2503488"/>
          <p14:tracePt t="36164" x="3986213" y="2479675"/>
          <p14:tracePt t="36172" x="3962400" y="2455863"/>
          <p14:tracePt t="36180" x="3930650" y="2439988"/>
          <p14:tracePt t="36188" x="3906838" y="2424113"/>
          <p14:tracePt t="36197" x="3883025" y="2400300"/>
          <p14:tracePt t="36204" x="3843338" y="2384425"/>
          <p14:tracePt t="36214" x="3811588" y="2360613"/>
          <p14:tracePt t="36223" x="3771900" y="2336800"/>
          <p14:tracePt t="36228" x="3724275" y="2312988"/>
          <p14:tracePt t="36235" x="3651250" y="2297113"/>
          <p14:tracePt t="36244" x="3579813" y="2281238"/>
          <p14:tracePt t="36252" x="3492500" y="2257425"/>
          <p14:tracePt t="36260" x="3413125" y="2224088"/>
          <p14:tracePt t="36266" x="3341688" y="2208213"/>
          <p14:tracePt t="36274" x="3260725" y="2192338"/>
          <p14:tracePt t="36282" x="3197225" y="2184400"/>
          <p14:tracePt t="36290" x="3141663" y="2176463"/>
          <p14:tracePt t="36298" x="3094038" y="2168525"/>
          <p14:tracePt t="36306" x="3054350" y="2152650"/>
          <p14:tracePt t="36314" x="3006725" y="2144713"/>
          <p14:tracePt t="36322" x="2957513" y="2136775"/>
          <p14:tracePt t="36330" x="2917825" y="2120900"/>
          <p14:tracePt t="36338" x="2870200" y="2105025"/>
          <p14:tracePt t="36347" x="2822575" y="2089150"/>
          <p14:tracePt t="36354" x="2774950" y="2073275"/>
          <p14:tracePt t="36364" x="2735263" y="2065338"/>
          <p14:tracePt t="36370" x="2687638" y="2057400"/>
          <p14:tracePt t="36376" x="2640013" y="2049463"/>
          <p14:tracePt t="36383" x="2590800" y="2041525"/>
          <p14:tracePt t="36392" x="2519363" y="2033588"/>
          <p14:tracePt t="36400" x="2455863" y="2025650"/>
          <p14:tracePt t="36408" x="2392363" y="2025650"/>
          <p14:tracePt t="36416" x="2328863" y="2017713"/>
          <p14:tracePt t="36424" x="2265363" y="2009775"/>
          <p14:tracePt t="36432" x="2200275" y="2001838"/>
          <p14:tracePt t="36440" x="2144713" y="2001838"/>
          <p14:tracePt t="36448" x="2089150" y="2001838"/>
          <p14:tracePt t="36456" x="2025650" y="2001838"/>
          <p14:tracePt t="36464" x="1985963" y="2001838"/>
          <p14:tracePt t="36472" x="1938338" y="2001838"/>
          <p14:tracePt t="36481" x="1897063" y="2001838"/>
          <p14:tracePt t="36488" x="1849438" y="2009775"/>
          <p14:tracePt t="36497" x="1809750" y="2017713"/>
          <p14:tracePt t="36504" x="1770063" y="2025650"/>
          <p14:tracePt t="36510" x="1738313" y="2025650"/>
          <p14:tracePt t="36518" x="1698625" y="2041525"/>
          <p14:tracePt t="36526" x="1666875" y="2049463"/>
          <p14:tracePt t="36534" x="1635125" y="2065338"/>
          <p14:tracePt t="36542" x="1595438" y="2081213"/>
          <p14:tracePt t="36550" x="1546225" y="2105025"/>
          <p14:tracePt t="36558" x="1498600" y="2120900"/>
          <p14:tracePt t="36566" x="1458913" y="2136775"/>
          <p14:tracePt t="36574" x="1419225" y="2152650"/>
          <p14:tracePt t="36582" x="1395413" y="2168525"/>
          <p14:tracePt t="36592" x="1363663" y="2184400"/>
          <p14:tracePt t="36602" x="1347788" y="2184400"/>
          <p14:tracePt t="36605" x="1331913" y="2200275"/>
          <p14:tracePt t="36614" x="1316038" y="2208213"/>
          <p14:tracePt t="36620" x="1300163" y="2216150"/>
          <p14:tracePt t="36628" x="1292225" y="2224088"/>
          <p14:tracePt t="36638" x="1276350" y="2241550"/>
          <p14:tracePt t="36645" x="1268413" y="2249488"/>
          <p14:tracePt t="36652" x="1252538" y="2273300"/>
          <p14:tracePt t="36661" x="1236663" y="2289175"/>
          <p14:tracePt t="36668" x="1228725" y="2305050"/>
          <p14:tracePt t="36677" x="1220788" y="2320925"/>
          <p14:tracePt t="36684" x="1211263" y="2336800"/>
          <p14:tracePt t="36693" x="1203325" y="2360613"/>
          <p14:tracePt t="36700" x="1203325" y="2384425"/>
          <p14:tracePt t="36708" x="1195388" y="2400300"/>
          <p14:tracePt t="36716" x="1187450" y="2424113"/>
          <p14:tracePt t="36724" x="1187450" y="2455863"/>
          <p14:tracePt t="36732" x="1179513" y="2487613"/>
          <p14:tracePt t="36740" x="1179513" y="2527300"/>
          <p14:tracePt t="36748" x="1179513" y="2559050"/>
          <p14:tracePt t="36754" x="1179513" y="2592388"/>
          <p14:tracePt t="36763" x="1179513" y="2616200"/>
          <p14:tracePt t="36770" x="1187450" y="2647950"/>
          <p14:tracePt t="36778" x="1195388" y="2671763"/>
          <p14:tracePt t="36786" x="1203325" y="2695575"/>
          <p14:tracePt t="36794" x="1203325" y="2719388"/>
          <p14:tracePt t="36802" x="1211263" y="2751138"/>
          <p14:tracePt t="36810" x="1220788" y="2774950"/>
          <p14:tracePt t="36819" x="1228725" y="2798763"/>
          <p14:tracePt t="36826" x="1236663" y="2822575"/>
          <p14:tracePt t="36833" x="1244600" y="2838450"/>
          <p14:tracePt t="36842" x="1252538" y="2854325"/>
          <p14:tracePt t="36850" x="1260475" y="2878138"/>
          <p14:tracePt t="36858" x="1268413" y="2894013"/>
          <p14:tracePt t="36865" x="1276350" y="2909888"/>
          <p14:tracePt t="36872" x="1276350" y="2927350"/>
          <p14:tracePt t="36882" x="1284288" y="2943225"/>
          <p14:tracePt t="36890" x="1292225" y="2967038"/>
          <p14:tracePt t="36913" x="1308100" y="3014663"/>
          <p14:tracePt t="36920" x="1316038" y="3030538"/>
          <p14:tracePt t="36930" x="1323975" y="3054350"/>
          <p14:tracePt t="36935" x="1323975" y="3062288"/>
          <p14:tracePt t="36944" x="1339850" y="3078163"/>
          <p14:tracePt t="36952" x="1339850" y="3086100"/>
          <p14:tracePt t="36960" x="1347788" y="3101975"/>
          <p14:tracePt t="36968" x="1355725" y="3109913"/>
          <p14:tracePt t="36976" x="1355725" y="3125788"/>
          <p14:tracePt t="36984" x="1363663" y="3141663"/>
          <p14:tracePt t="36993" x="1379538" y="3157538"/>
          <p14:tracePt t="37000" x="1379538" y="3173413"/>
          <p14:tracePt t="37006" x="1395413" y="3189288"/>
          <p14:tracePt t="37015" x="1411288" y="3213100"/>
          <p14:tracePt t="37022" x="1427163" y="3221038"/>
          <p14:tracePt t="37031" x="1435100" y="3236913"/>
          <p14:tracePt t="37038" x="1450975" y="3262313"/>
          <p14:tracePt t="37047" x="1466850" y="3278188"/>
          <p14:tracePt t="37054" x="1482725" y="3286125"/>
          <p14:tracePt t="37063" x="1498600" y="3309938"/>
          <p14:tracePt t="37070" x="1522413" y="3325813"/>
          <p14:tracePt t="37078" x="1538288" y="3333750"/>
          <p14:tracePt t="37086" x="1554163" y="3357563"/>
          <p14:tracePt t="37095" x="1579563" y="3373438"/>
          <p14:tracePt t="37102" x="1595438" y="3389313"/>
          <p14:tracePt t="37110" x="1603375" y="3397250"/>
          <p14:tracePt t="37118" x="1619250" y="3413125"/>
          <p14:tracePt t="37126" x="1627188" y="3429000"/>
          <p14:tracePt t="37133" x="1643063" y="3436938"/>
          <p14:tracePt t="37140" x="1658938" y="3444875"/>
          <p14:tracePt t="37148" x="1674813" y="3452813"/>
          <p14:tracePt t="37156" x="1690688" y="3468688"/>
          <p14:tracePt t="37165" x="1722438" y="3484563"/>
          <p14:tracePt t="37172" x="1746250" y="3508375"/>
          <p14:tracePt t="37181" x="1770063" y="3524250"/>
          <p14:tracePt t="37188" x="1817688" y="3540125"/>
          <p14:tracePt t="37197" x="1865313" y="3563938"/>
          <p14:tracePt t="37204" x="1912938" y="3579813"/>
          <p14:tracePt t="37212" x="1962150" y="3595688"/>
          <p14:tracePt t="37220" x="2009775" y="3621088"/>
          <p14:tracePt t="37229" x="2041525" y="3644900"/>
          <p14:tracePt t="37235" x="2073275" y="3660775"/>
          <p14:tracePt t="37245" x="2105025" y="3684588"/>
          <p14:tracePt t="37250" x="2128838" y="3692525"/>
          <p14:tracePt t="37260" x="2168525" y="3708400"/>
          <p14:tracePt t="37266" x="2192338" y="3724275"/>
          <p14:tracePt t="37274" x="2224088" y="3740150"/>
          <p14:tracePt t="37283" x="2255838" y="3763963"/>
          <p14:tracePt t="37290" x="2297113" y="3779838"/>
          <p14:tracePt t="37299" x="2320925" y="3803650"/>
          <p14:tracePt t="37306" x="2360613" y="3819525"/>
          <p14:tracePt t="37315" x="2408238" y="3835400"/>
          <p14:tracePt t="37322" x="2432050" y="3851275"/>
          <p14:tracePt t="37331" x="2471738" y="3867150"/>
          <p14:tracePt t="37338" x="2503488" y="3875088"/>
          <p14:tracePt t="37346" x="2527300" y="3875088"/>
          <p14:tracePt t="37354" x="2551113" y="3883025"/>
          <p14:tracePt t="37362" x="2574925" y="3883025"/>
          <p14:tracePt t="37370" x="2598738" y="3890963"/>
          <p14:tracePt t="37378" x="2624138" y="3890963"/>
          <p14:tracePt t="37384" x="2647950" y="3890963"/>
          <p14:tracePt t="37392" x="2663825" y="3898900"/>
          <p14:tracePt t="37400" x="2687638" y="3898900"/>
          <p14:tracePt t="37408" x="2711450" y="3898900"/>
          <p14:tracePt t="37416" x="2719388" y="3898900"/>
          <p14:tracePt t="37424" x="2727325" y="3898900"/>
          <p14:tracePt t="37432" x="2743200" y="3898900"/>
          <p14:tracePt t="37440" x="2759075" y="3898900"/>
          <p14:tracePt t="37449" x="2774950" y="3922713"/>
          <p14:tracePt t="37456" x="2814638" y="3971925"/>
          <p14:tracePt t="37465" x="2838450" y="4043363"/>
          <p14:tracePt t="37472" x="2846388" y="4051300"/>
          <p14:tracePt t="38173" x="2846388" y="4035425"/>
          <p14:tracePt t="38181" x="2854325" y="4035425"/>
          <p14:tracePt t="38188" x="2862263" y="4027488"/>
          <p14:tracePt t="38204" x="2870200" y="4027488"/>
          <p14:tracePt t="38212" x="2870200" y="4019550"/>
          <p14:tracePt t="38274" x="2886075" y="4019550"/>
          <p14:tracePt t="38283" x="2901950" y="4019550"/>
          <p14:tracePt t="38290" x="2917825" y="4019550"/>
          <p14:tracePt t="38299" x="2941638" y="4019550"/>
          <p14:tracePt t="38306" x="2967038" y="4019550"/>
          <p14:tracePt t="38315" x="2998788" y="4011613"/>
          <p14:tracePt t="38321" x="3014663" y="4011613"/>
          <p14:tracePt t="38333" x="3062288" y="4011613"/>
          <p14:tracePt t="38338" x="3094038" y="3995738"/>
          <p14:tracePt t="38347" x="3141663" y="3971925"/>
          <p14:tracePt t="38354" x="3197225" y="3948113"/>
          <p14:tracePt t="38366" x="3244850" y="3922713"/>
          <p14:tracePt t="38374" x="3284538" y="3890963"/>
          <p14:tracePt t="38378" x="3317875" y="3859213"/>
          <p14:tracePt t="38385" x="3341688" y="3835400"/>
          <p14:tracePt t="38393" x="3373438" y="3803650"/>
          <p14:tracePt t="38401" x="3397250" y="3779838"/>
          <p14:tracePt t="38408" x="3436938" y="3756025"/>
          <p14:tracePt t="38417" x="3484563" y="3716338"/>
          <p14:tracePt t="38425" x="3524250" y="3684588"/>
          <p14:tracePt t="38433" x="3571875" y="3660775"/>
          <p14:tracePt t="38442" x="3635375" y="3644900"/>
          <p14:tracePt t="38450" x="3700463" y="3644900"/>
          <p14:tracePt t="38457" x="3771900" y="3652838"/>
          <p14:tracePt t="38465" x="3843338" y="3668713"/>
          <p14:tracePt t="38472" x="3930650" y="3676650"/>
          <p14:tracePt t="38482" x="4027488" y="3692525"/>
          <p14:tracePt t="38488" x="4122738" y="3708400"/>
          <p14:tracePt t="38496" x="4210050" y="3740150"/>
          <p14:tracePt t="38504" x="4305300" y="3756025"/>
          <p14:tracePt t="38512" x="4402138" y="3771900"/>
          <p14:tracePt t="38520" x="4489450" y="3779838"/>
          <p14:tracePt t="38525" x="4576763" y="3787775"/>
          <p14:tracePt t="38534" x="4648200" y="3795713"/>
          <p14:tracePt t="38542" x="4713288" y="3803650"/>
          <p14:tracePt t="38550" x="4776788" y="3811588"/>
          <p14:tracePt t="38558" x="4832350" y="3811588"/>
          <p14:tracePt t="38566" x="4879975" y="3811588"/>
          <p14:tracePt t="38574" x="4919663" y="3811588"/>
          <p14:tracePt t="38583" x="4951413" y="3811588"/>
          <p14:tracePt t="38590" x="4991100" y="3811588"/>
          <p14:tracePt t="38599" x="5014913" y="3811588"/>
          <p14:tracePt t="38606" x="5038725" y="3803650"/>
          <p14:tracePt t="38616" x="5064125" y="3787775"/>
          <p14:tracePt t="38622" x="5080000" y="3771900"/>
          <p14:tracePt t="38631" x="5095875" y="3756025"/>
          <p14:tracePt t="38638" x="5111750" y="3748088"/>
          <p14:tracePt t="38643" x="5119688" y="3740150"/>
          <p14:tracePt t="38660" x="5127625" y="3732213"/>
          <p14:tracePt t="38668" x="5127625" y="3724275"/>
          <p14:tracePt t="38676" x="5135563" y="3716338"/>
          <p14:tracePt t="38684" x="5151438" y="3708400"/>
          <p14:tracePt t="38700" x="5167313" y="3700463"/>
          <p14:tracePt t="38709" x="5175250" y="3692525"/>
          <p14:tracePt t="38716" x="5183188" y="3692525"/>
          <p14:tracePt t="38724" x="5191125" y="3684588"/>
          <p14:tracePt t="38733" x="5207000" y="3676650"/>
          <p14:tracePt t="38741" x="5222875" y="3676650"/>
          <p14:tracePt t="38749" x="5246688" y="3676650"/>
          <p14:tracePt t="38754" x="5262563" y="3668713"/>
          <p14:tracePt t="38765" x="5310188" y="3668713"/>
          <p14:tracePt t="38772" x="5349875" y="3668713"/>
          <p14:tracePt t="38780" x="5407025" y="3668713"/>
          <p14:tracePt t="38787" x="5470525" y="3684588"/>
          <p14:tracePt t="38795" x="5534025" y="3700463"/>
          <p14:tracePt t="38803" x="5621338" y="3716338"/>
          <p14:tracePt t="38809" x="5700713" y="3740150"/>
          <p14:tracePt t="38818" x="5765800" y="3756025"/>
          <p14:tracePt t="38826" x="5845175" y="3787775"/>
          <p14:tracePt t="38834" x="5908675" y="3795713"/>
          <p14:tracePt t="38842" x="5972175" y="3811588"/>
          <p14:tracePt t="38850" x="6035675" y="3819525"/>
          <p14:tracePt t="38858" x="6116638" y="3827463"/>
          <p14:tracePt t="38867" x="6180138" y="3835400"/>
          <p14:tracePt t="38874" x="6235700" y="3843338"/>
          <p14:tracePt t="38883" x="6275388" y="3843338"/>
          <p14:tracePt t="38899" x="6362700" y="3843338"/>
          <p14:tracePt t="38904" x="6410325" y="3843338"/>
          <p14:tracePt t="38912" x="6459538" y="3843338"/>
          <p14:tracePt t="38920" x="6507163" y="3843338"/>
          <p14:tracePt t="38928" x="6546850" y="3843338"/>
          <p14:tracePt t="38936" x="6586538" y="3843338"/>
          <p14:tracePt t="38944" x="6618288" y="3843338"/>
          <p14:tracePt t="38953" x="6650038" y="3843338"/>
          <p14:tracePt t="38960" x="6689725" y="3843338"/>
          <p14:tracePt t="38968" x="6737350" y="3859213"/>
          <p14:tracePt t="38976" x="6777038" y="3867150"/>
          <p14:tracePt t="38984" x="6794500" y="3867150"/>
          <p14:tracePt t="38993" x="6810375" y="3875088"/>
          <p14:tracePt t="39000" x="6826250" y="3883025"/>
          <p14:tracePt t="39009" x="6850063" y="3890963"/>
          <p14:tracePt t="39017" x="6873875" y="3898900"/>
          <p14:tracePt t="39022" x="6905625" y="3914775"/>
          <p14:tracePt t="39030" x="6929438" y="3930650"/>
          <p14:tracePt t="39038" x="6945313" y="3948113"/>
          <p14:tracePt t="39046" x="6969125" y="3963988"/>
          <p14:tracePt t="39054" x="6985000" y="3987800"/>
          <p14:tracePt t="39062" x="7000875" y="4003675"/>
          <p14:tracePt t="39070" x="7008813" y="4019550"/>
          <p14:tracePt t="39078" x="7024688" y="4035425"/>
          <p14:tracePt t="39086" x="7040563" y="4059238"/>
          <p14:tracePt t="39094" x="7056438" y="4083050"/>
          <p14:tracePt t="39103" x="7072313" y="4106863"/>
          <p14:tracePt t="39110" x="7088188" y="4130675"/>
          <p14:tracePt t="39118" x="7088188" y="4146550"/>
          <p14:tracePt t="39126" x="7096125" y="4154488"/>
          <p14:tracePt t="39133" x="7104063" y="4170363"/>
          <p14:tracePt t="39149" x="7104063" y="4178300"/>
          <p14:tracePt t="39156" x="7096125" y="4178300"/>
          <p14:tracePt t="39166" x="7080250" y="4194175"/>
          <p14:tracePt t="39172" x="7048500" y="4225925"/>
          <p14:tracePt t="39180" x="7024688" y="4273550"/>
          <p14:tracePt t="39188" x="7024688" y="4314825"/>
          <p14:tracePt t="39196" x="7048500" y="4386263"/>
          <p14:tracePt t="39204" x="7080250" y="4441825"/>
          <p14:tracePt t="39212" x="7104063" y="4457700"/>
          <p14:tracePt t="39677" x="7096125" y="4449763"/>
          <p14:tracePt t="39695" x="7096125" y="4441825"/>
          <p14:tracePt t="39708" x="7096125" y="4433888"/>
          <p14:tracePt t="39724" x="7096125" y="4425950"/>
          <p14:tracePt t="39733" x="7096125" y="4418013"/>
          <p14:tracePt t="39749" x="7096125" y="4410075"/>
          <p14:tracePt t="39756" x="7096125" y="4402138"/>
          <p14:tracePt t="39762" x="7096125" y="4394200"/>
          <p14:tracePt t="39770" x="7096125" y="4386263"/>
          <p14:tracePt t="39778" x="7096125" y="4370388"/>
          <p14:tracePt t="39803" x="7096125" y="4362450"/>
          <p14:tracePt t="39826" x="7104063" y="4362450"/>
          <p14:tracePt t="39842" x="7112000" y="4362450"/>
          <p14:tracePt t="39858" x="7119938" y="4370388"/>
          <p14:tracePt t="39880" x="7127875" y="4370388"/>
          <p14:tracePt t="39888" x="7135813" y="4370388"/>
          <p14:tracePt t="39904" x="7145338" y="4370388"/>
          <p14:tracePt t="39912" x="7169150" y="4378325"/>
          <p14:tracePt t="39920" x="7185025" y="4386263"/>
          <p14:tracePt t="39928" x="7200900" y="4394200"/>
          <p14:tracePt t="39936" x="7216775" y="4394200"/>
          <p14:tracePt t="39944" x="7240588" y="4402138"/>
          <p14:tracePt t="39952" x="7256463" y="4418013"/>
          <p14:tracePt t="39960" x="7272338" y="4418013"/>
          <p14:tracePt t="39969" x="7280275" y="4425950"/>
          <p14:tracePt t="39976" x="7288213" y="4433888"/>
          <p14:tracePt t="39985" x="7304088" y="4441825"/>
          <p14:tracePt t="40002" x="7319963" y="4457700"/>
          <p14:tracePt t="40008" x="7335838" y="4465638"/>
          <p14:tracePt t="40014" x="7359650" y="4481513"/>
          <p14:tracePt t="40022" x="7383463" y="4481513"/>
          <p14:tracePt t="40030" x="7431088" y="4497388"/>
          <p14:tracePt t="40038" x="7470775" y="4505325"/>
          <p14:tracePt t="40048" x="7535863" y="4521200"/>
          <p14:tracePt t="40056" x="7607300" y="4529138"/>
          <p14:tracePt t="40064" x="7670800" y="4545013"/>
          <p14:tracePt t="40073" x="7758113" y="4568825"/>
          <p14:tracePt t="40079" x="7847013" y="4584700"/>
          <p14:tracePt t="40088" x="7942263" y="4608513"/>
          <p14:tracePt t="40095" x="8061325" y="4624388"/>
          <p14:tracePt t="40102" x="8213725" y="4673600"/>
          <p14:tracePt t="40110" x="8388350" y="4721225"/>
          <p14:tracePt t="40118" x="8572500" y="4752975"/>
          <p14:tracePt t="40126" x="8739188" y="4784725"/>
          <p14:tracePt t="40136" x="8883650" y="4808538"/>
          <p14:tracePt t="40142" x="9010650" y="4824413"/>
          <p14:tracePt t="40148" x="9113838" y="4832350"/>
          <p14:tracePt t="40156" x="9209088" y="4840288"/>
          <p14:tracePt t="40164" x="9297988" y="4856163"/>
          <p14:tracePt t="40172" x="9369425" y="4864100"/>
          <p14:tracePt t="40180" x="9432925" y="4864100"/>
          <p14:tracePt t="40188" x="9496425" y="4864100"/>
          <p14:tracePt t="40196" x="9551988" y="4864100"/>
          <p14:tracePt t="40206" x="9585325" y="4864100"/>
          <p14:tracePt t="40211" x="9625013" y="4864100"/>
          <p14:tracePt t="40219" x="9664700" y="4864100"/>
          <p14:tracePt t="40230" x="9688513" y="4848225"/>
          <p14:tracePt t="40242" x="9704388" y="4832350"/>
          <p14:tracePt t="40246" x="9728200" y="4808538"/>
          <p14:tracePt t="40256" x="9736138" y="4792663"/>
          <p14:tracePt t="40257" x="9744075" y="4768850"/>
          <p14:tracePt t="40268" x="9744075" y="4729163"/>
          <p14:tracePt t="40274" x="9744075" y="4681538"/>
          <p14:tracePt t="40284" x="9744075" y="4616450"/>
          <p14:tracePt t="40290" x="9712325" y="4537075"/>
          <p14:tracePt t="40300" x="9672638" y="4465638"/>
          <p14:tracePt t="40306" x="9648825" y="4362450"/>
          <p14:tracePt t="40318" x="9625013" y="4265613"/>
          <p14:tracePt t="40322" x="9585325" y="4178300"/>
          <p14:tracePt t="40331" x="9528175" y="4083050"/>
          <p14:tracePt t="40338" x="9480550" y="4003675"/>
          <p14:tracePt t="40346" x="9424988" y="3930650"/>
          <p14:tracePt t="40354" x="9377363" y="3859213"/>
          <p14:tracePt t="40362" x="9337675" y="3811588"/>
          <p14:tracePt t="40370" x="9290050" y="3763963"/>
          <p14:tracePt t="40378" x="9242425" y="3732213"/>
          <p14:tracePt t="40386" x="9185275" y="3700463"/>
          <p14:tracePt t="40393" x="9137650" y="3668713"/>
          <p14:tracePt t="40401" x="9097963" y="3636963"/>
          <p14:tracePt t="40408" x="9050338" y="3613150"/>
          <p14:tracePt t="40417" x="9026525" y="3587750"/>
          <p14:tracePt t="40424" x="8986838" y="3571875"/>
          <p14:tracePt t="40433" x="8955088" y="3556000"/>
          <p14:tracePt t="40440" x="8923338" y="3540125"/>
          <p14:tracePt t="40447" x="8899525" y="3532188"/>
          <p14:tracePt t="40455" x="8874125" y="3532188"/>
          <p14:tracePt t="40464" x="8850313" y="3524250"/>
          <p14:tracePt t="40472" x="8818563" y="3516313"/>
          <p14:tracePt t="40480" x="8794750" y="3508375"/>
          <p14:tracePt t="40488" x="8755063" y="3500438"/>
          <p14:tracePt t="40496" x="8731250" y="3500438"/>
          <p14:tracePt t="40504" x="8707438" y="3500438"/>
          <p14:tracePt t="40514" x="8675688" y="3500438"/>
          <p14:tracePt t="40522" x="8643938" y="3500438"/>
          <p14:tracePt t="40528" x="8604250" y="3500438"/>
          <p14:tracePt t="40539" x="8556625" y="3500438"/>
          <p14:tracePt t="40541" x="8515350" y="3500438"/>
          <p14:tracePt t="40551" x="8491538" y="3500438"/>
          <p14:tracePt t="40558" x="8467725" y="3500438"/>
          <p14:tracePt t="40567" x="8451850" y="3500438"/>
          <p14:tracePt t="40574" x="8428038" y="3500438"/>
          <p14:tracePt t="40583" x="8420100" y="3500438"/>
          <p14:tracePt t="40590" x="8412163" y="3500438"/>
          <p14:tracePt t="40598" x="8404225" y="3500438"/>
          <p14:tracePt t="40676" x="8388350" y="3500438"/>
          <p14:tracePt t="40685" x="8364538" y="3508375"/>
          <p14:tracePt t="40692" x="8332788" y="3516313"/>
          <p14:tracePt t="40701" x="8293100" y="3516313"/>
          <p14:tracePt t="40708" x="8245475" y="3524250"/>
          <p14:tracePt t="40717" x="8205788" y="3532188"/>
          <p14:tracePt t="40725" x="8156575" y="3540125"/>
          <p14:tracePt t="40731" x="8124825" y="3548063"/>
          <p14:tracePt t="40740" x="8101013" y="3548063"/>
          <p14:tracePt t="40748" x="8085138" y="3556000"/>
          <p14:tracePt t="40754" x="8069263" y="3563938"/>
          <p14:tracePt t="40770" x="8061325" y="3563938"/>
          <p14:tracePt t="40795" x="8061325" y="3571875"/>
          <p14:tracePt t="40827" x="8053388" y="3587750"/>
          <p14:tracePt t="40835" x="8037513" y="3605213"/>
          <p14:tracePt t="40842" x="8021638" y="3621088"/>
          <p14:tracePt t="40851" x="8005763" y="3636963"/>
          <p14:tracePt t="40858" x="7989888" y="3652838"/>
          <p14:tracePt t="40867" x="7966075" y="3668713"/>
          <p14:tracePt t="40874" x="7950200" y="3692525"/>
          <p14:tracePt t="40882" x="7934325" y="3708400"/>
          <p14:tracePt t="40887" x="7910513" y="3724275"/>
          <p14:tracePt t="40901" x="7902575" y="3748088"/>
          <p14:tracePt t="40903" x="7886700" y="3763963"/>
          <p14:tracePt t="40912" x="7886700" y="3771900"/>
          <p14:tracePt t="40920" x="7878763" y="3779838"/>
          <p14:tracePt t="40928" x="7870825" y="3795713"/>
          <p14:tracePt t="40938" x="7870825" y="3811588"/>
          <p14:tracePt t="40944" x="7862888" y="3827463"/>
          <p14:tracePt t="40953" x="7854950" y="3843338"/>
          <p14:tracePt t="40960" x="7847013" y="3859213"/>
          <p14:tracePt t="40969" x="7847013" y="3890963"/>
          <p14:tracePt t="40976" x="7847013" y="3906838"/>
          <p14:tracePt t="40986" x="7839075" y="3930650"/>
          <p14:tracePt t="40992" x="7839075" y="3956050"/>
          <p14:tracePt t="40998" x="7829550" y="3971925"/>
          <p14:tracePt t="41006" x="7829550" y="3987800"/>
          <p14:tracePt t="41017" x="7829550" y="4003675"/>
          <p14:tracePt t="41022" x="7829550" y="4019550"/>
          <p14:tracePt t="41030" x="7829550" y="4035425"/>
          <p14:tracePt t="41038" x="7829550" y="4059238"/>
          <p14:tracePt t="41046" x="7829550" y="4067175"/>
          <p14:tracePt t="41054" x="7829550" y="4075113"/>
          <p14:tracePt t="41064" x="7829550" y="4090988"/>
          <p14:tracePt t="41073" x="7829550" y="4106863"/>
          <p14:tracePt t="41081" x="7829550" y="4122738"/>
          <p14:tracePt t="41087" x="7839075" y="4138613"/>
          <p14:tracePt t="41094" x="7839075" y="4154488"/>
          <p14:tracePt t="41102" x="7847013" y="4162425"/>
          <p14:tracePt t="41111" x="7854950" y="4178300"/>
          <p14:tracePt t="41119" x="7854950" y="4194175"/>
          <p14:tracePt t="41127" x="7862888" y="4210050"/>
          <p14:tracePt t="41134" x="7878763" y="4225925"/>
          <p14:tracePt t="41142" x="7886700" y="4249738"/>
          <p14:tracePt t="41152" x="7894638" y="4257675"/>
          <p14:tracePt t="41158" x="7902575" y="4265613"/>
          <p14:tracePt t="41165" x="7918450" y="4281488"/>
          <p14:tracePt t="41172" x="7926388" y="4291013"/>
          <p14:tracePt t="41180" x="7934325" y="4306888"/>
          <p14:tracePt t="41189" x="7942263" y="4306888"/>
          <p14:tracePt t="41196" x="7950200" y="4314825"/>
          <p14:tracePt t="41244" x="7958138" y="4314825"/>
          <p14:tracePt t="41252" x="7966075" y="4322763"/>
          <p14:tracePt t="41258" x="7974013" y="4322763"/>
          <p14:tracePt t="41266" x="7989888" y="4330700"/>
          <p14:tracePt t="41274" x="8005763" y="4338638"/>
          <p14:tracePt t="41282" x="8029575" y="4338638"/>
          <p14:tracePt t="41290" x="8045450" y="4346575"/>
          <p14:tracePt t="41300" x="8069263" y="4362450"/>
          <p14:tracePt t="41306" x="8101013" y="4370388"/>
          <p14:tracePt t="41314" x="8124825" y="4394200"/>
          <p14:tracePt t="41322" x="8164513" y="4425950"/>
          <p14:tracePt t="41336" x="8197850" y="4449763"/>
          <p14:tracePt t="41338" x="8229600" y="4473575"/>
          <p14:tracePt t="41346" x="8261350" y="4513263"/>
          <p14:tracePt t="41354" x="8293100" y="4560888"/>
          <p14:tracePt t="41361" x="8324850" y="4608513"/>
          <p14:tracePt t="41369" x="8356600" y="4657725"/>
          <p14:tracePt t="41377" x="8388350" y="4705350"/>
          <p14:tracePt t="41385" x="8420100" y="4745038"/>
          <p14:tracePt t="41394" x="8435975" y="4768850"/>
          <p14:tracePt t="41401" x="8451850" y="4792663"/>
          <p14:tracePt t="41408" x="8459788" y="4808538"/>
          <p14:tracePt t="41424" x="8459788" y="4816475"/>
          <p14:tracePt t="41440" x="8459788" y="4824413"/>
          <p14:tracePt t="41449" x="8459788" y="4832350"/>
          <p14:tracePt t="41456" x="8467725" y="4840288"/>
          <p14:tracePt t="41472" x="8467725" y="4848225"/>
          <p14:tracePt t="41480" x="8475663" y="4848225"/>
          <p14:tracePt t="41488" x="8475663" y="4856163"/>
          <p14:tracePt t="41566" x="8475663" y="4864100"/>
          <p14:tracePt t="41582" x="8475663" y="4872038"/>
          <p14:tracePt t="41590" x="8475663" y="4879975"/>
          <p14:tracePt t="41598" x="8475663" y="4887913"/>
          <p14:tracePt t="41614" x="8475663" y="4895850"/>
          <p14:tracePt t="41700" x="8467725" y="4887913"/>
          <p14:tracePt t="41708" x="8451850" y="4864100"/>
          <p14:tracePt t="41716" x="8428038" y="4848225"/>
          <p14:tracePt t="41724" x="8404225" y="4824413"/>
          <p14:tracePt t="41732" x="8388350" y="4808538"/>
          <p14:tracePt t="41740" x="8364538" y="4800600"/>
          <p14:tracePt t="41748" x="8348663" y="4784725"/>
          <p14:tracePt t="41756" x="8332788" y="4776788"/>
          <p14:tracePt t="41764" x="8316913" y="4776788"/>
          <p14:tracePt t="41772" x="8301038" y="4768850"/>
          <p14:tracePt t="41780" x="8301038" y="4760913"/>
          <p14:tracePt t="41789" x="8293100" y="4760913"/>
          <p14:tracePt t="41795" x="8285163" y="4752975"/>
          <p14:tracePt t="41803" x="8277225" y="4752975"/>
          <p14:tracePt t="41810" x="8269288" y="4745038"/>
          <p14:tracePt t="41819" x="8261350" y="4737100"/>
          <p14:tracePt t="41826" x="8253413" y="4737100"/>
          <p14:tracePt t="41836" x="8229600" y="4737100"/>
          <p14:tracePt t="41842" x="8213725" y="4737100"/>
          <p14:tracePt t="41852" x="8197850" y="4737100"/>
          <p14:tracePt t="41857" x="8180388" y="4737100"/>
          <p14:tracePt t="41866" x="8156575" y="4737100"/>
          <p14:tracePt t="41871" x="8140700" y="4745038"/>
          <p14:tracePt t="41883" x="8124825" y="4752975"/>
          <p14:tracePt t="41890" x="8108950" y="4752975"/>
          <p14:tracePt t="41902" x="8093075" y="4760913"/>
          <p14:tracePt t="41903" x="8085138" y="4768850"/>
          <p14:tracePt t="41912" x="8077200" y="4768850"/>
          <p14:tracePt t="41920" x="8069263" y="4776788"/>
          <p14:tracePt t="41976" x="8069263" y="4784725"/>
          <p14:tracePt t="41992" x="8069263" y="4800600"/>
          <p14:tracePt t="42000" x="8069263" y="4808538"/>
          <p14:tracePt t="42015" x="8069263" y="4816475"/>
          <p14:tracePt t="42030" x="8069263" y="4824413"/>
          <p14:tracePt t="42038" x="8077200" y="4824413"/>
          <p14:tracePt t="42046" x="8077200" y="4832350"/>
          <p14:tracePt t="42053" x="8077200" y="4840288"/>
          <p14:tracePt t="42070" x="8077200" y="4848225"/>
          <p14:tracePt t="42078" x="8085138" y="4848225"/>
          <p14:tracePt t="42087" x="8085138" y="4856163"/>
          <p14:tracePt t="42104" x="8093075" y="4872038"/>
          <p14:tracePt t="42119" x="8093075" y="4879975"/>
          <p14:tracePt t="42126" x="8093075" y="4887913"/>
          <p14:tracePt t="42135" x="8101013" y="4903788"/>
          <p14:tracePt t="42139" x="8108950" y="4919663"/>
          <p14:tracePt t="42148" x="8116888" y="4927600"/>
          <p14:tracePt t="42156" x="8116888" y="4935538"/>
          <p14:tracePt t="42164" x="8116888" y="4951413"/>
          <p14:tracePt t="42173" x="8124825" y="4967288"/>
          <p14:tracePt t="42179" x="8132763" y="4976813"/>
          <p14:tracePt t="42188" x="8132763" y="4984750"/>
          <p14:tracePt t="42198" x="8132763" y="5000625"/>
          <p14:tracePt t="42210" x="8140700" y="5000625"/>
          <p14:tracePt t="42211" x="8140700" y="5008563"/>
          <p14:tracePt t="42228" x="8148638" y="5016500"/>
          <p14:tracePt t="42237" x="8156575" y="5024438"/>
          <p14:tracePt t="42250" x="8156575" y="5032375"/>
          <p14:tracePt t="42266" x="8164513" y="5040313"/>
          <p14:tracePt t="42290" x="8172450" y="5048250"/>
          <p14:tracePt t="42298" x="8172450" y="5056188"/>
          <p14:tracePt t="42306" x="8180388" y="5056188"/>
          <p14:tracePt t="42314" x="8189913" y="5064125"/>
          <p14:tracePt t="42330" x="8197850" y="5064125"/>
          <p14:tracePt t="42338" x="8197850" y="5072063"/>
          <p14:tracePt t="42346" x="8205788" y="5072063"/>
          <p14:tracePt t="42362" x="8221663" y="5072063"/>
          <p14:tracePt t="42370" x="8237538" y="5072063"/>
          <p14:tracePt t="42376" x="8253413" y="5072063"/>
          <p14:tracePt t="42385" x="8269288" y="5064125"/>
          <p14:tracePt t="42392" x="8285163" y="5064125"/>
          <p14:tracePt t="42400" x="8308975" y="5048250"/>
          <p14:tracePt t="42408" x="8324850" y="5040313"/>
          <p14:tracePt t="42416" x="8340725" y="5016500"/>
          <p14:tracePt t="42423" x="8348663" y="5000625"/>
          <p14:tracePt t="42432" x="8356600" y="4984750"/>
          <p14:tracePt t="42440" x="8356600" y="4967288"/>
          <p14:tracePt t="42448" x="8356600" y="4943475"/>
          <p14:tracePt t="42456" x="8356600" y="4919663"/>
          <p14:tracePt t="42466" x="8356600" y="4895850"/>
          <p14:tracePt t="42475" x="8356600" y="4872038"/>
          <p14:tracePt t="42481" x="8356600" y="4848225"/>
          <p14:tracePt t="42490" x="8348663" y="4824413"/>
          <p14:tracePt t="42498" x="8340725" y="4808538"/>
          <p14:tracePt t="42506" x="8340725" y="4792663"/>
          <p14:tracePt t="42509" x="8332788" y="4784725"/>
          <p14:tracePt t="42519" x="8324850" y="4768850"/>
          <p14:tracePt t="42534" x="8316913" y="4752975"/>
          <p14:tracePt t="42542" x="8308975" y="4737100"/>
          <p14:tracePt t="42552" x="8293100" y="4713288"/>
          <p14:tracePt t="42558" x="8277225" y="4705350"/>
          <p14:tracePt t="42566" x="8261350" y="4697413"/>
          <p14:tracePt t="42574" x="8237538" y="4689475"/>
          <p14:tracePt t="42582" x="8213725" y="4689475"/>
          <p14:tracePt t="42590" x="8189913" y="4681538"/>
          <p14:tracePt t="42598" x="8164513" y="4681538"/>
          <p14:tracePt t="42606" x="8148638" y="4681538"/>
          <p14:tracePt t="42611" x="8140700" y="4681538"/>
          <p14:tracePt t="42622" x="8132763" y="4681538"/>
          <p14:tracePt t="42637" x="8124825" y="4689475"/>
          <p14:tracePt t="42644" x="8124825" y="4697413"/>
          <p14:tracePt t="42653" x="8124825" y="4713288"/>
          <p14:tracePt t="42659" x="8124825" y="4721225"/>
          <p14:tracePt t="42669" x="8124825" y="4729163"/>
          <p14:tracePt t="42676" x="8124825" y="4737100"/>
          <p14:tracePt t="42685" x="8124825" y="4745038"/>
          <p14:tracePt t="42700" x="8132763" y="4752975"/>
          <p14:tracePt t="42716" x="8148638" y="4768850"/>
          <p14:tracePt t="42724" x="8172450" y="4792663"/>
          <p14:tracePt t="42732" x="8197850" y="4808538"/>
          <p14:tracePt t="42740" x="8221663" y="4840288"/>
          <p14:tracePt t="42746" x="8253413" y="4887913"/>
          <p14:tracePt t="42755" x="8285163" y="4943475"/>
          <p14:tracePt t="42762" x="8324850" y="5000625"/>
          <p14:tracePt t="42770" x="8396288" y="5056188"/>
          <p14:tracePt t="42778" x="8459788" y="5087938"/>
          <p14:tracePt t="43058" x="8459788" y="5080000"/>
          <p14:tracePt t="43063" x="8443913" y="5056188"/>
          <p14:tracePt t="43070" x="8428038" y="5032375"/>
          <p14:tracePt t="43078" x="8412163" y="5016500"/>
          <p14:tracePt t="43087" x="8404225" y="5016500"/>
          <p14:tracePt t="43110" x="8420100" y="5016500"/>
          <p14:tracePt t="43118" x="8443913" y="5032375"/>
          <p14:tracePt t="43126" x="8491538" y="5064125"/>
          <p14:tracePt t="43132" x="8564563" y="5103813"/>
          <p14:tracePt t="43140" x="8643938" y="5159375"/>
          <p14:tracePt t="43148" x="8723313" y="5199063"/>
          <p14:tracePt t="43156" x="8834438" y="5262563"/>
          <p14:tracePt t="43164" x="8994775" y="5319713"/>
          <p14:tracePt t="43172" x="9145588" y="5359400"/>
          <p14:tracePt t="43180" x="9297988" y="5391150"/>
          <p14:tracePt t="43188" x="9393238" y="5414963"/>
          <p14:tracePt t="43196" x="9488488" y="5422900"/>
          <p14:tracePt t="43204" x="9585325" y="5438775"/>
          <p14:tracePt t="43214" x="9672638" y="5446713"/>
          <p14:tracePt t="43221" x="9736138" y="5454650"/>
          <p14:tracePt t="43228" x="9799638" y="5462588"/>
          <p14:tracePt t="43237" x="9855200" y="5470525"/>
          <p14:tracePt t="43244" x="9894888" y="5478463"/>
          <p14:tracePt t="43253" x="9944100" y="5478463"/>
          <p14:tracePt t="43258" x="9991725" y="5486400"/>
          <p14:tracePt t="43266" x="10031413" y="5494338"/>
          <p14:tracePt t="43274" x="10079038" y="5502275"/>
          <p14:tracePt t="43282" x="10126663" y="5518150"/>
          <p14:tracePt t="43289" x="10190163" y="5541963"/>
          <p14:tracePt t="43298" x="10253663" y="5573713"/>
          <p14:tracePt t="43306" x="10318750" y="5597525"/>
          <p14:tracePt t="43313" x="10382250" y="5621338"/>
          <p14:tracePt t="43322" x="10445750" y="5653088"/>
          <p14:tracePt t="43330" x="10517188" y="5678488"/>
          <p14:tracePt t="43338" x="10572750" y="5702300"/>
          <p14:tracePt t="43348" x="10637838" y="5726113"/>
          <p14:tracePt t="43355" x="10685463" y="5749925"/>
          <p14:tracePt t="43362" x="10717213" y="5765800"/>
          <p14:tracePt t="43371" x="10733088" y="5773738"/>
          <p14:tracePt t="43376" x="10741025" y="5789613"/>
          <p14:tracePt t="43384" x="10741025" y="5805488"/>
          <p14:tracePt t="43394" x="10748963" y="5829300"/>
          <p14:tracePt t="43404" x="10748963" y="5861050"/>
          <p14:tracePt t="43412" x="10748963" y="5908675"/>
          <p14:tracePt t="43418" x="10741025" y="5972175"/>
          <p14:tracePt t="43424" x="10725150" y="6037263"/>
          <p14:tracePt t="43432" x="10693400" y="6108700"/>
          <p14:tracePt t="43440" x="10661650" y="6172200"/>
          <p14:tracePt t="43448" x="10637838" y="6235700"/>
          <p14:tracePt t="43456" x="10612438" y="6299200"/>
          <p14:tracePt t="43464" x="10588625" y="6330950"/>
          <p14:tracePt t="43472" x="10572750" y="6372225"/>
          <p14:tracePt t="43480" x="10556875" y="6396038"/>
          <p14:tracePt t="43488" x="10541000" y="6419850"/>
          <p14:tracePt t="43495" x="10525125" y="6427788"/>
          <p14:tracePt t="43503" x="10525125" y="6435725"/>
          <p14:tracePt t="43510" x="10517188" y="6435725"/>
          <p14:tracePt t="43566" x="10485438" y="6411913"/>
          <p14:tracePt t="43574" x="10437813" y="6372225"/>
          <p14:tracePt t="43583" x="10414000" y="6330950"/>
          <p14:tracePt t="43590" x="10382250" y="6299200"/>
          <p14:tracePt t="43598" x="10358438" y="6275388"/>
          <p14:tracePt t="43606" x="10342563" y="6251575"/>
          <p14:tracePt t="43614" x="10334625" y="6227763"/>
          <p14:tracePt t="43621" x="10326688" y="6211888"/>
          <p14:tracePt t="43628" x="10326688" y="6196013"/>
          <p14:tracePt t="43637" x="10318750" y="6180138"/>
          <p14:tracePt t="43644" x="10310813" y="6164263"/>
          <p14:tracePt t="43653" x="10310813" y="6156325"/>
          <p14:tracePt t="43660" x="10302875" y="6148388"/>
          <p14:tracePt t="43670" x="10302875" y="6140450"/>
          <p14:tracePt t="43677" x="10294938" y="6140450"/>
          <p14:tracePt t="43685" x="10287000" y="6132513"/>
          <p14:tracePt t="43692" x="10287000" y="6124575"/>
          <p14:tracePt t="43708" x="10279063" y="6116638"/>
          <p14:tracePt t="43724" x="10269538" y="6116638"/>
          <p14:tracePt t="43731" x="10269538" y="6108700"/>
          <p14:tracePt t="43740" x="10261600" y="6108700"/>
          <p14:tracePt t="43748" x="10253663" y="6100763"/>
          <p14:tracePt t="43762" x="10237788" y="6092825"/>
          <p14:tracePt t="43771" x="10221913" y="6092825"/>
          <p14:tracePt t="43778" x="10198100" y="6092825"/>
          <p14:tracePt t="43787" x="10166350" y="6084888"/>
          <p14:tracePt t="43794" x="10118725" y="6084888"/>
          <p14:tracePt t="43803" x="10055225" y="6084888"/>
          <p14:tracePt t="43810" x="9999663" y="6084888"/>
          <p14:tracePt t="43819" x="9959975" y="6092825"/>
          <p14:tracePt t="43826" x="9918700" y="6108700"/>
          <p14:tracePt t="43834" x="9894888" y="6124575"/>
          <p14:tracePt t="43842" x="9863138" y="6148388"/>
          <p14:tracePt t="43850" x="9855200" y="6172200"/>
          <p14:tracePt t="43858" x="9839325" y="6196013"/>
          <p14:tracePt t="43864" x="9831388" y="6219825"/>
          <p14:tracePt t="43872" x="9831388" y="6243638"/>
          <p14:tracePt t="43887" x="9831388" y="6259513"/>
          <p14:tracePt t="43888" x="9831388" y="6267450"/>
          <p14:tracePt t="43897" x="9831388" y="6275388"/>
          <p14:tracePt t="43912" x="9831388" y="6283325"/>
          <p14:tracePt t="43921" x="9839325" y="6283325"/>
          <p14:tracePt t="43928" x="9863138" y="6291263"/>
          <p14:tracePt t="43937" x="9879013" y="6291263"/>
          <p14:tracePt t="43944" x="9910763" y="6291263"/>
          <p14:tracePt t="43952" x="9944100" y="6291263"/>
          <p14:tracePt t="43960" x="9991725" y="6291263"/>
          <p14:tracePt t="43968" x="10031413" y="6291263"/>
          <p14:tracePt t="43976" x="10071100" y="6291263"/>
          <p14:tracePt t="43984" x="10118725" y="6283325"/>
          <p14:tracePt t="43990" x="10150475" y="6275388"/>
          <p14:tracePt t="43998" x="10174288" y="6275388"/>
          <p14:tracePt t="44006" x="10206038" y="6267450"/>
          <p14:tracePt t="44014" x="10221913" y="6251575"/>
          <p14:tracePt t="44022" x="10237788" y="6243638"/>
          <p14:tracePt t="44030" x="10237788" y="6227763"/>
          <p14:tracePt t="44039" x="10237788" y="6211888"/>
          <p14:tracePt t="44046" x="10237788" y="6188075"/>
          <p14:tracePt t="44055" x="10237788" y="6172200"/>
          <p14:tracePt t="44062" x="10237788" y="6156325"/>
          <p14:tracePt t="44071" x="10229850" y="6140450"/>
          <p14:tracePt t="44078" x="10213975" y="6124575"/>
          <p14:tracePt t="44087" x="10213975" y="6116638"/>
          <p14:tracePt t="44094" x="10206038" y="6116638"/>
          <p14:tracePt t="44140" x="10198100" y="6116638"/>
          <p14:tracePt t="44147" x="10182225" y="6132513"/>
          <p14:tracePt t="44156" x="10158413" y="6164263"/>
          <p14:tracePt t="44164" x="10134600" y="6203950"/>
          <p14:tracePt t="44172" x="10110788" y="6227763"/>
          <p14:tracePt t="44180" x="10086975" y="6267450"/>
          <p14:tracePt t="44189" x="10063163" y="6307138"/>
          <p14:tracePt t="44196" x="10039350" y="6356350"/>
          <p14:tracePt t="44209" x="10023475" y="6396038"/>
          <p14:tracePt t="44212" x="9999663" y="6451600"/>
          <p14:tracePt t="44221" x="9975850" y="6523038"/>
          <p14:tracePt t="44228" x="9944100" y="6586538"/>
          <p14:tracePt t="44238" x="9894888" y="6657975"/>
          <p14:tracePt t="44243" x="9855200" y="6723063"/>
          <p14:tracePt t="44250" x="9791700" y="6794500"/>
          <p14:tracePt t="44628" x="8883650" y="6770688"/>
          <p14:tracePt t="44636" x="8818563" y="6731000"/>
          <p14:tracePt t="44644" x="8763000" y="6691313"/>
          <p14:tracePt t="44652" x="8691563" y="6650038"/>
          <p14:tracePt t="44660" x="8628063" y="6618288"/>
          <p14:tracePt t="44668" x="8548688" y="6586538"/>
          <p14:tracePt t="44676" x="8475663" y="6562725"/>
          <p14:tracePt t="44684" x="8396288" y="6530975"/>
          <p14:tracePt t="44692" x="8324850" y="6507163"/>
          <p14:tracePt t="44700" x="8261350" y="6499225"/>
          <p14:tracePt t="44708" x="8205788" y="6483350"/>
          <p14:tracePt t="44716" x="8180388" y="6475413"/>
          <p14:tracePt t="44724" x="8156575" y="6475413"/>
          <p14:tracePt t="44732" x="8140700" y="6467475"/>
          <p14:tracePt t="44740" x="8132763" y="6459538"/>
          <p14:tracePt t="44826" x="8124825" y="6451600"/>
          <p14:tracePt t="44834" x="8124825" y="6435725"/>
          <p14:tracePt t="44842" x="8116888" y="6419850"/>
          <p14:tracePt t="44850" x="8116888" y="6403975"/>
          <p14:tracePt t="44858" x="8116888" y="6380163"/>
          <p14:tracePt t="44865" x="8108950" y="6348413"/>
          <p14:tracePt t="44873" x="8108950" y="6323013"/>
          <p14:tracePt t="44883" x="8108950" y="6299200"/>
          <p14:tracePt t="44889" x="8108950" y="6283325"/>
          <p14:tracePt t="44896" x="8101013" y="6259513"/>
          <p14:tracePt t="44906" x="8101013" y="6243638"/>
          <p14:tracePt t="44912" x="8101013" y="6227763"/>
          <p14:tracePt t="44921" x="8101013" y="6211888"/>
          <p14:tracePt t="44928" x="8101013" y="6196013"/>
          <p14:tracePt t="44936" x="8101013" y="6180138"/>
          <p14:tracePt t="44945" x="8101013" y="6172200"/>
          <p14:tracePt t="44952" x="8101013" y="6164263"/>
          <p14:tracePt t="44961" x="8101013" y="6148388"/>
          <p14:tracePt t="44968" x="8093075" y="6132513"/>
          <p14:tracePt t="44976" x="8093075" y="6124575"/>
          <p14:tracePt t="44984" x="8085138" y="6116638"/>
          <p14:tracePt t="45000" x="8077200" y="6108700"/>
          <p14:tracePt t="45007" x="8069263" y="6108700"/>
          <p14:tracePt t="45013" x="8069263" y="6100763"/>
          <p14:tracePt t="45023" x="8061325" y="6100763"/>
          <p14:tracePt t="45030" x="8061325" y="6092825"/>
          <p14:tracePt t="45039" x="8053388" y="6092825"/>
          <p14:tracePt t="45046" x="8037513" y="6092825"/>
          <p14:tracePt t="45055" x="8021638" y="6092825"/>
          <p14:tracePt t="45062" x="8005763" y="6092825"/>
          <p14:tracePt t="45071" x="7981950" y="6100763"/>
          <p14:tracePt t="45078" x="7942263" y="6124575"/>
          <p14:tracePt t="45086" x="7902575" y="6156325"/>
          <p14:tracePt t="45094" x="7854950" y="6188075"/>
          <p14:tracePt t="45102" x="7821613" y="6211888"/>
          <p14:tracePt t="45111" x="7781925" y="6235700"/>
          <p14:tracePt t="45118" x="7750175" y="6267450"/>
          <p14:tracePt t="45124" x="7734300" y="6283325"/>
          <p14:tracePt t="45132" x="7726363" y="6299200"/>
          <p14:tracePt t="45139" x="7718425" y="6299200"/>
          <p14:tracePt t="45148" x="7710488" y="6307138"/>
          <p14:tracePt t="45158" x="7710488" y="6330950"/>
          <p14:tracePt t="45164" x="7702550" y="6338888"/>
          <p14:tracePt t="45172" x="7702550" y="6356350"/>
          <p14:tracePt t="45179" x="7702550" y="6364288"/>
          <p14:tracePt t="45189" x="7702550" y="6380163"/>
          <p14:tracePt t="45196" x="7702550" y="6396038"/>
          <p14:tracePt t="45205" x="7702550" y="6411913"/>
          <p14:tracePt t="45212" x="7702550" y="6427788"/>
          <p14:tracePt t="45220" x="7710488" y="6443663"/>
          <p14:tracePt t="45228" x="7718425" y="6459538"/>
          <p14:tracePt t="45234" x="7718425" y="6467475"/>
          <p14:tracePt t="45241" x="7726363" y="6483350"/>
          <p14:tracePt t="45254" x="7734300" y="6491288"/>
          <p14:tracePt t="45266" x="7742238" y="6499225"/>
          <p14:tracePt t="45274" x="7742238" y="6507163"/>
          <p14:tracePt t="45282" x="7758113" y="6507163"/>
          <p14:tracePt t="45302" x="7773988" y="6515100"/>
          <p14:tracePt t="45315" x="7781925" y="6515100"/>
          <p14:tracePt t="45323" x="7789863" y="6515100"/>
          <p14:tracePt t="45330" x="7805738" y="6515100"/>
          <p14:tracePt t="45339" x="7821613" y="6515100"/>
          <p14:tracePt t="45347" x="7839075" y="6515100"/>
          <p14:tracePt t="45355" x="7862888" y="6515100"/>
          <p14:tracePt t="45362" x="7878763" y="6515100"/>
          <p14:tracePt t="45367" x="7902575" y="6515100"/>
          <p14:tracePt t="45376" x="7926388" y="6515100"/>
          <p14:tracePt t="45384" x="7950200" y="6507163"/>
          <p14:tracePt t="45392" x="7981950" y="6499225"/>
          <p14:tracePt t="45400" x="8005763" y="6499225"/>
          <p14:tracePt t="45410" x="8021638" y="6491288"/>
          <p14:tracePt t="45415" x="8037513" y="6483350"/>
          <p14:tracePt t="45424" x="8045450" y="6475413"/>
          <p14:tracePt t="45431" x="8053388" y="6459538"/>
          <p14:tracePt t="45440" x="8069263" y="6443663"/>
          <p14:tracePt t="45448" x="8069263" y="6427788"/>
          <p14:tracePt t="45457" x="8077200" y="6403975"/>
          <p14:tracePt t="45464" x="8085138" y="6356350"/>
          <p14:tracePt t="45473" x="8085138" y="6315075"/>
          <p14:tracePt t="45480" x="8085138" y="6267450"/>
          <p14:tracePt t="45489" x="8077200" y="6227763"/>
          <p14:tracePt t="45496" x="8069263" y="6203950"/>
          <p14:tracePt t="45502" x="8061325" y="6180138"/>
          <p14:tracePt t="45510" x="8053388" y="6164263"/>
          <p14:tracePt t="45517" x="8045450" y="6148388"/>
          <p14:tracePt t="45526" x="8037513" y="6140450"/>
          <p14:tracePt t="45534" x="8021638" y="6124575"/>
          <p14:tracePt t="45542" x="8005763" y="6116638"/>
          <p14:tracePt t="45550" x="7997825" y="6108700"/>
          <p14:tracePt t="45558" x="7989888" y="6100763"/>
          <p14:tracePt t="45565" x="7966075" y="6092825"/>
          <p14:tracePt t="45574" x="7950200" y="6092825"/>
          <p14:tracePt t="45582" x="7934325" y="6092825"/>
          <p14:tracePt t="45590" x="7918450" y="6092825"/>
          <p14:tracePt t="45598" x="7902575" y="6092825"/>
          <p14:tracePt t="45606" x="7878763" y="6092825"/>
          <p14:tracePt t="45614" x="7862888" y="6092825"/>
          <p14:tracePt t="45623" x="7829550" y="6100763"/>
          <p14:tracePt t="45629" x="7813675" y="6116638"/>
          <p14:tracePt t="45637" x="7797800" y="6140450"/>
          <p14:tracePt t="45644" x="7773988" y="6164263"/>
          <p14:tracePt t="45656" x="7766050" y="6188075"/>
          <p14:tracePt t="45662" x="7750175" y="6227763"/>
          <p14:tracePt t="45671" x="7742238" y="6251575"/>
          <p14:tracePt t="45679" x="7734300" y="6275388"/>
          <p14:tracePt t="45685" x="7734300" y="6291263"/>
          <p14:tracePt t="45692" x="7734300" y="6307138"/>
          <p14:tracePt t="45700" x="7734300" y="6323013"/>
          <p14:tracePt t="45716" x="7734300" y="6330950"/>
          <p14:tracePt t="45732" x="7742238" y="6330950"/>
          <p14:tracePt t="45739" x="7750175" y="6330950"/>
          <p14:tracePt t="45755" x="7758113" y="6330950"/>
          <p14:tracePt t="45762" x="7773988" y="6330950"/>
          <p14:tracePt t="45770" x="7789863" y="6299200"/>
          <p14:tracePt t="45778" x="7813675" y="6275388"/>
          <p14:tracePt t="45786" x="7839075" y="6227763"/>
          <p14:tracePt t="45794" x="7862888" y="6180138"/>
          <p14:tracePt t="45802" x="7894638" y="6132513"/>
          <p14:tracePt t="45810" x="7926388" y="6076950"/>
          <p14:tracePt t="45818" x="7950200" y="6005513"/>
          <p14:tracePt t="45826" x="7974013" y="5948363"/>
          <p14:tracePt t="45834" x="7981950" y="5884863"/>
          <p14:tracePt t="45842" x="7989888" y="5821363"/>
          <p14:tracePt t="45850" x="7997825" y="5757863"/>
          <p14:tracePt t="45858" x="7997825" y="5694363"/>
          <p14:tracePt t="45866" x="7989888" y="5621338"/>
          <p14:tracePt t="45873" x="7974013" y="5565775"/>
          <p14:tracePt t="45880" x="7966075" y="5502275"/>
          <p14:tracePt t="45889" x="7942263" y="5446713"/>
          <p14:tracePt t="45907" x="7902575" y="5294313"/>
          <p14:tracePt t="45912" x="7870825" y="5207000"/>
          <p14:tracePt t="45920" x="7847013" y="5119688"/>
          <p14:tracePt t="45928" x="7821613" y="5032375"/>
          <p14:tracePt t="45936" x="7789863" y="4951413"/>
          <p14:tracePt t="45944" x="7758113" y="4879975"/>
          <p14:tracePt t="45952" x="7734300" y="4816475"/>
          <p14:tracePt t="45960" x="7710488" y="4784725"/>
          <p14:tracePt t="45968" x="7694613" y="4752975"/>
          <p14:tracePt t="45976" x="7678738" y="4737100"/>
          <p14:tracePt t="45984" x="7670800" y="4729163"/>
          <p14:tracePt t="45993" x="7654925" y="4713288"/>
          <p14:tracePt t="46001" x="7646988" y="4713288"/>
          <p14:tracePt t="46008" x="7639050" y="4705350"/>
          <p14:tracePt t="46014" x="7631113" y="4705350"/>
          <p14:tracePt t="46023" x="7623175" y="4705350"/>
          <p14:tracePt t="46039" x="7615238" y="4705350"/>
          <p14:tracePt t="46210" x="7615238" y="4697413"/>
          <p14:tracePt t="46346" x="7631113" y="4705350"/>
          <p14:tracePt t="46356" x="7646988" y="4713288"/>
          <p14:tracePt t="46364" x="7670800" y="4721225"/>
          <p14:tracePt t="46368" x="7694613" y="4721225"/>
          <p14:tracePt t="46376" x="7718425" y="4721225"/>
          <p14:tracePt t="46384" x="7742238" y="4721225"/>
          <p14:tracePt t="46393" x="7758113" y="4713288"/>
          <p14:tracePt t="46400" x="7773988" y="4697413"/>
          <p14:tracePt t="46408" x="7789863" y="4689475"/>
          <p14:tracePt t="46415" x="7813675" y="4665663"/>
          <p14:tracePt t="46426" x="7829550" y="4649788"/>
          <p14:tracePt t="46431" x="7839075" y="4633913"/>
          <p14:tracePt t="46441" x="7839075" y="4616450"/>
          <p14:tracePt t="46447" x="7847013" y="4592638"/>
          <p14:tracePt t="46457" x="7854950" y="4576763"/>
          <p14:tracePt t="46464" x="7862888" y="4560888"/>
          <p14:tracePt t="46473" x="7862888" y="4545013"/>
          <p14:tracePt t="46480" x="7870825" y="4529138"/>
          <p14:tracePt t="46488" x="7870825" y="4513263"/>
          <p14:tracePt t="46496" x="7878763" y="4489450"/>
          <p14:tracePt t="46502" x="7878763" y="4473575"/>
          <p14:tracePt t="46510" x="7878763" y="4457700"/>
          <p14:tracePt t="46518" x="7878763" y="4441825"/>
          <p14:tracePt t="46526" x="7870825" y="4433888"/>
          <p14:tracePt t="46535" x="7870825" y="4410075"/>
          <p14:tracePt t="46541" x="7862888" y="4410075"/>
          <p14:tracePt t="46550" x="7862888" y="4402138"/>
          <p14:tracePt t="46558" x="7847013" y="4402138"/>
          <p14:tracePt t="46566" x="7839075" y="4402138"/>
          <p14:tracePt t="46574" x="7829550" y="4394200"/>
          <p14:tracePt t="46582" x="7813675" y="4394200"/>
          <p14:tracePt t="46591" x="7797800" y="4394200"/>
          <p14:tracePt t="46598" x="7781925" y="4394200"/>
          <p14:tracePt t="46607" x="7758113" y="4394200"/>
          <p14:tracePt t="46612" x="7734300" y="4394200"/>
          <p14:tracePt t="46623" x="7702550" y="4394200"/>
          <p14:tracePt t="46630" x="7654925" y="4402138"/>
          <p14:tracePt t="46636" x="7615238" y="4402138"/>
          <p14:tracePt t="46644" x="7575550" y="4410075"/>
          <p14:tracePt t="46652" x="7551738" y="4410075"/>
          <p14:tracePt t="46660" x="7535863" y="4410075"/>
          <p14:tracePt t="46676" x="7527925" y="4410075"/>
          <p14:tracePt t="46708" x="7519988" y="4410075"/>
          <p14:tracePt t="46716" x="7504113" y="4410075"/>
          <p14:tracePt t="46725" x="7486650" y="4410075"/>
          <p14:tracePt t="46732" x="7478713" y="4410075"/>
          <p14:tracePt t="46741" x="7462838" y="4410075"/>
          <p14:tracePt t="46748" x="7446963" y="4410075"/>
          <p14:tracePt t="46756" x="7431088" y="4410075"/>
          <p14:tracePt t="46762" x="7415213" y="4410075"/>
          <p14:tracePt t="46770" x="7399338" y="4418013"/>
          <p14:tracePt t="46778" x="7375525" y="4433888"/>
          <p14:tracePt t="46786" x="7359650" y="4433888"/>
          <p14:tracePt t="46794" x="7343775" y="4457700"/>
          <p14:tracePt t="46802" x="7327900" y="4473575"/>
          <p14:tracePt t="46810" x="7296150" y="4497388"/>
          <p14:tracePt t="46818" x="7264400" y="4521200"/>
          <p14:tracePt t="46826" x="7240588" y="4552950"/>
          <p14:tracePt t="46834" x="7192963" y="4584700"/>
          <p14:tracePt t="46842" x="7153275" y="4633913"/>
          <p14:tracePt t="46850" x="7119938" y="4665663"/>
          <p14:tracePt t="46859" x="7088188" y="4697413"/>
          <p14:tracePt t="46863" x="7072313" y="4729163"/>
          <p14:tracePt t="46873" x="7056438" y="4745038"/>
          <p14:tracePt t="46882" x="7048500" y="4760913"/>
          <p14:tracePt t="46889" x="7048500" y="4776788"/>
          <p14:tracePt t="46907" x="7048500" y="4816475"/>
          <p14:tracePt t="46912" x="7048500" y="4832350"/>
          <p14:tracePt t="46920" x="7048500" y="4848225"/>
          <p14:tracePt t="46927" x="7048500" y="4856163"/>
          <p14:tracePt t="46938" x="7056438" y="4864100"/>
          <p14:tracePt t="46947" x="7056438" y="4872038"/>
          <p14:tracePt t="46954" x="7064375" y="4872038"/>
          <p14:tracePt t="46970" x="7072313" y="4872038"/>
          <p14:tracePt t="46985" x="7080250" y="4872038"/>
          <p14:tracePt t="46999" x="7088188" y="4872038"/>
          <p14:tracePt t="47008" x="7104063" y="4864100"/>
          <p14:tracePt t="47016" x="7112000" y="4856163"/>
          <p14:tracePt t="47022" x="7127875" y="4848225"/>
          <p14:tracePt t="47030" x="7145338" y="4840288"/>
          <p14:tracePt t="47038" x="7161213" y="4832350"/>
          <p14:tracePt t="47046" x="7169150" y="4824413"/>
          <p14:tracePt t="47057" x="7192963" y="4808538"/>
          <p14:tracePt t="47064" x="7208838" y="4800600"/>
          <p14:tracePt t="47072" x="7232650" y="4784725"/>
          <p14:tracePt t="47079" x="7256463" y="4760913"/>
          <p14:tracePt t="47087" x="7288213" y="4752975"/>
          <p14:tracePt t="47096" x="7312025" y="4729163"/>
          <p14:tracePt t="47102" x="7343775" y="4721225"/>
          <p14:tracePt t="47112" x="7367588" y="4705350"/>
          <p14:tracePt t="47117" x="7383463" y="4689475"/>
          <p14:tracePt t="47126" x="7399338" y="4689475"/>
          <p14:tracePt t="47132" x="7407275" y="4673600"/>
          <p14:tracePt t="47141" x="7415213" y="4673600"/>
          <p14:tracePt t="47148" x="7415213" y="4665663"/>
          <p14:tracePt t="47157" x="7423150" y="4665663"/>
          <p14:tracePt t="47164" x="7423150" y="4657725"/>
          <p14:tracePt t="47172" x="7423150" y="4649788"/>
          <p14:tracePt t="47180" x="7431088" y="4649788"/>
          <p14:tracePt t="47188" x="7431088" y="4641850"/>
          <p14:tracePt t="47205" x="7431088" y="4633913"/>
          <p14:tracePt t="47370" x="7431088" y="4616450"/>
          <p14:tracePt t="47376" x="7446963" y="4608513"/>
          <p14:tracePt t="47384" x="7470775" y="4600575"/>
          <p14:tracePt t="47392" x="7486650" y="4592638"/>
          <p14:tracePt t="47504" x="7496175" y="4592638"/>
          <p14:tracePt t="47512" x="7504113" y="4600575"/>
          <p14:tracePt t="47519" x="7512050" y="4616450"/>
          <p14:tracePt t="47529" x="7512050" y="4633913"/>
          <p14:tracePt t="47535" x="7527925" y="4641850"/>
          <p14:tracePt t="47542" x="7535863" y="4657725"/>
          <p14:tracePt t="47550" x="7543800" y="4673600"/>
          <p14:tracePt t="47558" x="7551738" y="4681538"/>
          <p14:tracePt t="47566" x="7551738" y="4689475"/>
          <p14:tracePt t="47575" x="7559675" y="4689475"/>
          <p14:tracePt t="47582" x="7559675" y="4697413"/>
          <p14:tracePt t="48260" x="7551738" y="4713288"/>
          <p14:tracePt t="48268" x="7535863" y="4729163"/>
          <p14:tracePt t="48275" x="7512050" y="4752975"/>
          <p14:tracePt t="48282" x="7504113" y="4760913"/>
          <p14:tracePt t="48291" x="7496175" y="4768850"/>
          <p14:tracePt t="48378" x="7486650" y="4768850"/>
          <p14:tracePt t="48393" x="7478713" y="4768850"/>
          <p14:tracePt t="48416" x="7470775" y="4768850"/>
          <p14:tracePt t="48432" x="7462838" y="4768850"/>
          <p14:tracePt t="48440" x="7454900" y="4768850"/>
          <p14:tracePt t="48448" x="7446963" y="4768850"/>
          <p14:tracePt t="48457" x="7439025" y="4768850"/>
          <p14:tracePt t="48472" x="7431088" y="4768850"/>
          <p14:tracePt t="48480" x="7423150" y="4768850"/>
          <p14:tracePt t="48502" x="7415213" y="4768850"/>
          <p14:tracePt t="48526" x="7407275" y="4768850"/>
          <p14:tracePt t="48550" x="7407275" y="4776788"/>
          <p14:tracePt t="48566" x="7407275" y="4784725"/>
          <p14:tracePt t="48576" x="7407275" y="4792663"/>
          <p14:tracePt t="48590" x="7407275" y="4800600"/>
          <p14:tracePt t="48597" x="7407275" y="4808538"/>
          <p14:tracePt t="48614" x="7407275" y="4824413"/>
          <p14:tracePt t="48622" x="7415213" y="4840288"/>
          <p14:tracePt t="48630" x="7415213" y="4856163"/>
          <p14:tracePt t="48638" x="7415213" y="4872038"/>
          <p14:tracePt t="48644" x="7415213" y="4887913"/>
          <p14:tracePt t="48652" x="7407275" y="4903788"/>
          <p14:tracePt t="48660" x="7399338" y="4919663"/>
          <p14:tracePt t="48668" x="7399338" y="4935538"/>
          <p14:tracePt t="48676" x="7391400" y="4951413"/>
          <p14:tracePt t="48684" x="7383463" y="4967288"/>
          <p14:tracePt t="48693" x="7375525" y="4984750"/>
          <p14:tracePt t="48709" x="7375525" y="4992688"/>
          <p14:tracePt t="48716" x="7367588" y="4992688"/>
          <p14:tracePt t="48844" x="7367588" y="5000625"/>
          <p14:tracePt t="86089" x="7375525" y="5000625"/>
          <p14:tracePt t="86098" x="7391400" y="4984750"/>
          <p14:tracePt t="86104" x="7407275" y="4967288"/>
          <p14:tracePt t="86114" x="7431088" y="4943475"/>
          <p14:tracePt t="86120" x="7439025" y="4927600"/>
          <p14:tracePt t="86129" x="7446963" y="4919663"/>
          <p14:tracePt t="86136" x="7462838" y="4903788"/>
          <p14:tracePt t="86145" x="7470775" y="4895850"/>
          <p14:tracePt t="86151" x="7470775" y="4887913"/>
          <p14:tracePt t="86160" x="7478713" y="4887913"/>
          <p14:tracePt t="86167" x="7478713" y="4879975"/>
          <p14:tracePt t="86173" x="7486650" y="4879975"/>
          <p14:tracePt t="86182" x="7486650" y="4864100"/>
          <p14:tracePt t="86190" x="7496175" y="4856163"/>
          <p14:tracePt t="86198" x="7504113" y="4856163"/>
          <p14:tracePt t="86205" x="7504113" y="4840288"/>
          <p14:tracePt t="86214" x="7512050" y="4832350"/>
          <p14:tracePt t="86222" x="7519988" y="4816475"/>
          <p14:tracePt t="86231" x="7519988" y="4800600"/>
          <p14:tracePt t="86238" x="7527925" y="4800600"/>
          <p14:tracePt t="86247" x="7535863" y="4792663"/>
          <p14:tracePt t="86294" x="7543800" y="4792663"/>
          <p14:tracePt t="86308" x="7551738" y="4792663"/>
          <p14:tracePt t="86332" x="7559675" y="4792663"/>
          <p14:tracePt t="86339" x="7567613" y="4792663"/>
          <p14:tracePt t="86358" x="7575550" y="4792663"/>
          <p14:tracePt t="86372" x="7575550" y="4784725"/>
          <p14:tracePt t="86380" x="7583488" y="4776788"/>
          <p14:tracePt t="86398" x="7591425" y="4768850"/>
          <p14:tracePt t="86404" x="7591425" y="4752975"/>
          <p14:tracePt t="86413" x="7599363" y="4729163"/>
          <p14:tracePt t="86420" x="7599363" y="4713288"/>
          <p14:tracePt t="86426" x="7607300" y="4697413"/>
          <p14:tracePt t="86433" x="7615238" y="4689475"/>
          <p14:tracePt t="86442" x="7623175" y="4673600"/>
          <p14:tracePt t="86552" x="7623175" y="4665663"/>
          <p14:tracePt t="86650" x="7623175" y="4657725"/>
          <p14:tracePt t="86658" x="7639050" y="4657725"/>
          <p14:tracePt t="86665" x="7670800" y="4633913"/>
          <p14:tracePt t="86672" x="7718425" y="4608513"/>
          <p14:tracePt t="86679" x="7773988" y="4584700"/>
          <p14:tracePt t="86686" x="7847013" y="4560888"/>
          <p14:tracePt t="86694" x="7910513" y="4537075"/>
          <p14:tracePt t="86702" x="7981950" y="4521200"/>
          <p14:tracePt t="86712" x="8037513" y="4505325"/>
          <p14:tracePt t="86718" x="8077200" y="4489450"/>
          <p14:tracePt t="86726" x="8101013" y="4489450"/>
          <p14:tracePt t="86735" x="8124825" y="4481513"/>
          <p14:tracePt t="86816" x="8132763" y="4481513"/>
          <p14:tracePt t="86869" x="8140700" y="4481513"/>
          <p14:tracePt t="86878" x="8164513" y="4457700"/>
          <p14:tracePt t="86886" x="8180388" y="4457700"/>
          <p14:tracePt t="86894" x="8205788" y="4449763"/>
          <p14:tracePt t="86903" x="8221663" y="4441825"/>
          <p14:tracePt t="86916" x="8237538" y="4433888"/>
          <p14:tracePt t="86922" x="8245475" y="4425950"/>
          <p14:tracePt t="87027" x="8229600" y="4433888"/>
          <p14:tracePt t="87037" x="8213725" y="4433888"/>
          <p14:tracePt t="87042" x="8197850" y="4441825"/>
          <p14:tracePt t="87048" x="8172450" y="4457700"/>
          <p14:tracePt t="87057" x="8132763" y="4465638"/>
          <p14:tracePt t="87065" x="8093075" y="4473575"/>
          <p14:tracePt t="87072" x="8053388" y="4481513"/>
          <p14:tracePt t="87081" x="8029575" y="4497388"/>
          <p14:tracePt t="87088" x="8013700" y="4505325"/>
          <p14:tracePt t="87097" x="8005763" y="4505325"/>
          <p14:tracePt t="87218" x="8029575" y="4505325"/>
          <p14:tracePt t="87221" x="8077200" y="4505325"/>
          <p14:tracePt t="87231" x="8140700" y="4497388"/>
          <p14:tracePt t="87238" x="8229600" y="4489450"/>
          <p14:tracePt t="87247" x="8324850" y="4473575"/>
          <p14:tracePt t="87255" x="8420100" y="4465638"/>
          <p14:tracePt t="87264" x="8515350" y="4457700"/>
          <p14:tracePt t="87271" x="8612188" y="4449763"/>
          <p14:tracePt t="87278" x="8683625" y="4433888"/>
          <p14:tracePt t="87285" x="8755063" y="4425950"/>
          <p14:tracePt t="87292" x="8810625" y="4410075"/>
          <p14:tracePt t="87300" x="8842375" y="4394200"/>
          <p14:tracePt t="87310" x="8858250" y="4394200"/>
          <p14:tracePt t="87319" x="8866188" y="4378325"/>
          <p14:tracePt t="87324" x="8874125" y="4378325"/>
          <p14:tracePt t="87332" x="8883650" y="4370388"/>
          <p14:tracePt t="87339" x="8899525" y="4354513"/>
          <p14:tracePt t="87352" x="8915400" y="4338638"/>
          <p14:tracePt t="87358" x="8947150" y="4322763"/>
          <p14:tracePt t="87367" x="8970963" y="4298950"/>
          <p14:tracePt t="87372" x="9010650" y="4265613"/>
          <p14:tracePt t="87381" x="9042400" y="4233863"/>
          <p14:tracePt t="87388" x="9082088" y="4210050"/>
          <p14:tracePt t="87399" x="9105900" y="4178300"/>
          <p14:tracePt t="87406" x="9137650" y="4146550"/>
          <p14:tracePt t="87418" x="9161463" y="4130675"/>
          <p14:tracePt t="87419" x="9177338" y="4114800"/>
          <p14:tracePt t="87426" x="9193213" y="4090988"/>
          <p14:tracePt t="87433" x="9201150" y="4083050"/>
          <p14:tracePt t="87443" x="9209088" y="4067175"/>
          <p14:tracePt t="87453" x="9224963" y="4051300"/>
          <p14:tracePt t="87459" x="9224963" y="4035425"/>
          <p14:tracePt t="87469" x="9242425" y="4027488"/>
          <p14:tracePt t="87474" x="9242425" y="4019550"/>
          <p14:tracePt t="87482" x="9250363" y="4011613"/>
          <p14:tracePt t="87585" x="9250363" y="4035425"/>
          <p14:tracePt t="87591" x="9250363" y="4059238"/>
          <p14:tracePt t="87600" x="9250363" y="4083050"/>
          <p14:tracePt t="87608" x="9250363" y="4098925"/>
          <p14:tracePt t="87615" x="9250363" y="4114800"/>
          <p14:tracePt t="87624" x="9258300" y="4130675"/>
          <p14:tracePt t="87632" x="9266238" y="4146550"/>
          <p14:tracePt t="87640" x="9274175" y="4170363"/>
          <p14:tracePt t="87649" x="9290050" y="4170363"/>
          <p14:tracePt t="87656" x="9313863" y="4178300"/>
          <p14:tracePt t="87662" x="9329738" y="4186238"/>
          <p14:tracePt t="87670" x="9353550" y="4186238"/>
          <p14:tracePt t="87680" x="9393238" y="4186238"/>
          <p14:tracePt t="87685" x="9432925" y="4186238"/>
          <p14:tracePt t="87694" x="9480550" y="4178300"/>
          <p14:tracePt t="87702" x="9528175" y="4170363"/>
          <p14:tracePt t="87710" x="9559925" y="4154488"/>
          <p14:tracePt t="87718" x="9609138" y="4130675"/>
          <p14:tracePt t="87726" x="9656763" y="4106863"/>
          <p14:tracePt t="87734" x="9704388" y="4083050"/>
          <p14:tracePt t="87742" x="9744075" y="4067175"/>
          <p14:tracePt t="87750" x="9783763" y="4051300"/>
          <p14:tracePt t="87758" x="9831388" y="4027488"/>
          <p14:tracePt t="87766" x="9871075" y="4011613"/>
          <p14:tracePt t="87774" x="9894888" y="3995738"/>
          <p14:tracePt t="87782" x="9918700" y="3995738"/>
          <p14:tracePt t="87789" x="9944100" y="3987800"/>
          <p14:tracePt t="87796" x="9959975" y="3979863"/>
          <p14:tracePt t="87804" x="9967913" y="3971925"/>
          <p14:tracePt t="87910" x="9967913" y="3979863"/>
          <p14:tracePt t="87917" x="9975850" y="4003675"/>
          <p14:tracePt t="87922" x="9983788" y="4035425"/>
          <p14:tracePt t="87931" x="9983788" y="4059238"/>
          <p14:tracePt t="87938" x="9991725" y="4083050"/>
          <p14:tracePt t="87948" x="9999663" y="4106863"/>
          <p14:tracePt t="87954" x="10007600" y="4130675"/>
          <p14:tracePt t="87962" x="10007600" y="4154488"/>
          <p14:tracePt t="87970" x="10015538" y="4178300"/>
          <p14:tracePt t="87978" x="10031413" y="4202113"/>
          <p14:tracePt t="87986" x="10055225" y="4249738"/>
          <p14:tracePt t="87994" x="10079038" y="4281488"/>
          <p14:tracePt t="88002" x="10110788" y="4314825"/>
          <p14:tracePt t="88010" x="10142538" y="4338638"/>
          <p14:tracePt t="88018" x="10166350" y="4370388"/>
          <p14:tracePt t="88024" x="10206038" y="4402138"/>
          <p14:tracePt t="88032" x="10229850" y="4418013"/>
          <p14:tracePt t="88040" x="10253663" y="4441825"/>
          <p14:tracePt t="88050" x="10269538" y="4449763"/>
          <p14:tracePt t="88056" x="10279063" y="4457700"/>
          <p14:tracePt t="88072" x="10287000" y="4465638"/>
          <p14:tracePt t="88088" x="10287000" y="4473575"/>
          <p14:tracePt t="88096" x="10287000" y="4481513"/>
          <p14:tracePt t="88104" x="10287000" y="4489450"/>
          <p14:tracePt t="88112" x="10287000" y="4513263"/>
          <p14:tracePt t="88119" x="10279063" y="4529138"/>
          <p14:tracePt t="88128" x="10269538" y="4552950"/>
          <p14:tracePt t="88138" x="10253663" y="4576763"/>
          <p14:tracePt t="88146" x="10229850" y="4608513"/>
          <p14:tracePt t="88154" x="10213975" y="4633913"/>
          <p14:tracePt t="88158" x="10182225" y="4665663"/>
          <p14:tracePt t="88166" x="10158413" y="4689475"/>
          <p14:tracePt t="88174" x="10126663" y="4737100"/>
          <p14:tracePt t="88182" x="10102850" y="4776788"/>
          <p14:tracePt t="88190" x="10079038" y="4824413"/>
          <p14:tracePt t="88199" x="10063163" y="4864100"/>
          <p14:tracePt t="88206" x="10039350" y="4903788"/>
          <p14:tracePt t="88215" x="10015538" y="4951413"/>
          <p14:tracePt t="88222" x="9991725" y="5000625"/>
          <p14:tracePt t="88231" x="9983788" y="5032375"/>
          <p14:tracePt t="88239" x="9975850" y="5072063"/>
          <p14:tracePt t="88247" x="9975850" y="5103813"/>
          <p14:tracePt t="88253" x="9975850" y="5127625"/>
          <p14:tracePt t="88262" x="9983788" y="5159375"/>
          <p14:tracePt t="88269" x="9999663" y="5183188"/>
          <p14:tracePt t="88278" x="10015538" y="5207000"/>
          <p14:tracePt t="88286" x="10047288" y="5238750"/>
          <p14:tracePt t="88292" x="10071100" y="5270500"/>
          <p14:tracePt t="88300" x="10110788" y="5294313"/>
          <p14:tracePt t="88308" x="10150475" y="5319713"/>
          <p14:tracePt t="88316" x="10190163" y="5343525"/>
          <p14:tracePt t="88323" x="10237788" y="5367338"/>
          <p14:tracePt t="88333" x="10269538" y="5391150"/>
          <p14:tracePt t="88339" x="10318750" y="5414963"/>
          <p14:tracePt t="88349" x="10350500" y="5430838"/>
          <p14:tracePt t="88355" x="10374313" y="5446713"/>
          <p14:tracePt t="88366" x="10374313" y="5454650"/>
          <p14:tracePt t="88418" x="10374313" y="5470525"/>
          <p14:tracePt t="88426" x="10374313" y="5486400"/>
          <p14:tracePt t="88434" x="10374313" y="5502275"/>
          <p14:tracePt t="88442" x="10374313" y="5518150"/>
          <p14:tracePt t="88450" x="10366375" y="5534025"/>
          <p14:tracePt t="88459" x="10350500" y="5557838"/>
          <p14:tracePt t="88466" x="10334625" y="5573713"/>
          <p14:tracePt t="88474" x="10310813" y="5589588"/>
          <p14:tracePt t="88482" x="10287000" y="5613400"/>
          <p14:tracePt t="88490" x="10253663" y="5629275"/>
          <p14:tracePt t="88499" x="10229850" y="5653088"/>
          <p14:tracePt t="88505" x="10213975" y="5670550"/>
          <p14:tracePt t="88515" x="10198100" y="5694363"/>
          <p14:tracePt t="88522" x="10190163" y="5710238"/>
          <p14:tracePt t="88532" x="10190163" y="5726113"/>
          <p14:tracePt t="88535" x="10190163" y="5741988"/>
          <p14:tracePt t="88544" x="10213975" y="5765800"/>
          <p14:tracePt t="88552" x="10229850" y="5797550"/>
          <p14:tracePt t="88560" x="10261600" y="5813425"/>
          <p14:tracePt t="88568" x="10310813" y="5845175"/>
          <p14:tracePt t="88576" x="10366375" y="5876925"/>
          <p14:tracePt t="88584" x="10429875" y="5900738"/>
          <p14:tracePt t="88591" x="10509250" y="5924550"/>
          <p14:tracePt t="88600" x="10572750" y="5948363"/>
          <p14:tracePt t="88608" x="10645775" y="5972175"/>
          <p14:tracePt t="88616" x="10685463" y="5988050"/>
          <p14:tracePt t="88624" x="10733088" y="6005513"/>
          <p14:tracePt t="88632" x="10780713" y="6013450"/>
          <p14:tracePt t="88640" x="10804525" y="6021388"/>
          <p14:tracePt t="88646" x="10820400" y="6029325"/>
          <p14:tracePt t="88654" x="10828338" y="6029325"/>
          <p14:tracePt t="88713" x="10828338" y="6037263"/>
          <p14:tracePt t="88745" x="10828338" y="6045200"/>
          <p14:tracePt t="88760" x="10812463" y="6053138"/>
          <p14:tracePt t="88768" x="10788650" y="6053138"/>
          <p14:tracePt t="88774" x="10748963" y="6053138"/>
          <p14:tracePt t="88780" x="10701338" y="6053138"/>
          <p14:tracePt t="88788" x="10645775" y="6045200"/>
          <p14:tracePt t="88796" x="10588625" y="6037263"/>
          <p14:tracePt t="88803" x="10548938" y="6029325"/>
          <p14:tracePt t="88813" x="10517188" y="6021388"/>
          <p14:tracePt t="88820" x="10493375" y="6021388"/>
          <p14:tracePt t="88828" x="10477500" y="6013450"/>
          <p14:tracePt t="88836" x="10461625" y="6005513"/>
          <p14:tracePt t="88844" x="10445750" y="5995988"/>
          <p14:tracePt t="88852" x="10429875" y="5995988"/>
          <p14:tracePt t="88860" x="10406063" y="5988050"/>
          <p14:tracePt t="88867" x="10390188" y="5980113"/>
          <p14:tracePt t="88876" x="10374313" y="5980113"/>
          <p14:tracePt t="88898" x="10350500" y="5972175"/>
          <p14:tracePt t="88900" x="10334625" y="5972175"/>
          <p14:tracePt t="88907" x="10326688" y="5972175"/>
          <p14:tracePt t="88914" x="10318750" y="5972175"/>
          <p14:tracePt t="88922" x="10302875" y="5980113"/>
          <p14:tracePt t="88938" x="10294938" y="5988050"/>
          <p14:tracePt t="88946" x="10279063" y="5995988"/>
          <p14:tracePt t="88954" x="10269538" y="6005513"/>
          <p14:tracePt t="88962" x="10269538" y="6013450"/>
          <p14:tracePt t="88970" x="10261600" y="6021388"/>
          <p14:tracePt t="88978" x="10261600" y="6037263"/>
          <p14:tracePt t="88986" x="10261600" y="6045200"/>
          <p14:tracePt t="88994" x="10253663" y="6069013"/>
          <p14:tracePt t="89002" x="10253663" y="6084888"/>
          <p14:tracePt t="89009" x="10253663" y="6100763"/>
          <p14:tracePt t="89017" x="10253663" y="6108700"/>
          <p14:tracePt t="89025" x="10253663" y="6116638"/>
          <p14:tracePt t="89033" x="10253663" y="6132513"/>
          <p14:tracePt t="89040" x="10261600" y="6132513"/>
          <p14:tracePt t="89049" x="10269538" y="6148388"/>
          <p14:tracePt t="89055" x="10279063" y="6164263"/>
          <p14:tracePt t="89064" x="10279063" y="6172200"/>
          <p14:tracePt t="89074" x="10287000" y="6180138"/>
          <p14:tracePt t="89084" x="10294938" y="6188075"/>
          <p14:tracePt t="89090" x="10294938" y="6196013"/>
          <p14:tracePt t="89102" x="10302875" y="6196013"/>
          <p14:tracePt t="89106" x="10302875" y="6203950"/>
          <p14:tracePt t="89112" x="10310813" y="6203950"/>
          <p14:tracePt t="89119" x="10310813" y="6211888"/>
          <p14:tracePt t="89128" x="10318750" y="6211888"/>
          <p14:tracePt t="89136" x="10326688" y="6219825"/>
          <p14:tracePt t="89142" x="10326688" y="6227763"/>
          <p14:tracePt t="89150" x="10334625" y="6227763"/>
          <p14:tracePt t="89158" x="10334625" y="6235700"/>
          <p14:tracePt t="89166" x="10342563" y="6235700"/>
          <p14:tracePt t="89174" x="10342563" y="6243638"/>
          <p14:tracePt t="89190" x="10342563" y="6251575"/>
          <p14:tracePt t="89206" x="10342563" y="6259513"/>
          <p14:tracePt t="89215" x="10342563" y="6267450"/>
          <p14:tracePt t="89230" x="10342563" y="6275388"/>
          <p14:tracePt t="89247" x="10342563" y="6283325"/>
          <p14:tracePt t="89262" x="10342563" y="6291263"/>
          <p14:tracePt t="89270" x="10342563" y="6299200"/>
          <p14:tracePt t="89276" x="10342563" y="6315075"/>
          <p14:tracePt t="89284" x="10342563" y="6323013"/>
          <p14:tracePt t="89291" x="10342563" y="6330950"/>
          <p14:tracePt t="89301" x="10342563" y="6338888"/>
          <p14:tracePt t="89308" x="10342563" y="6356350"/>
          <p14:tracePt t="89317" x="10342563" y="6364288"/>
          <p14:tracePt t="89324" x="10342563" y="6372225"/>
          <p14:tracePt t="89340" x="10334625" y="6380163"/>
          <p14:tracePt t="89356" x="10334625" y="6388100"/>
          <p14:tracePt t="89388" x="10326688" y="6396038"/>
          <p14:tracePt t="89394" x="10318750" y="6396038"/>
          <p14:tracePt t="89410" x="10310813" y="6396038"/>
          <p14:tracePt t="89418" x="10302875" y="6403975"/>
          <p14:tracePt t="89425" x="10294938" y="6403975"/>
          <p14:tracePt t="89434" x="10279063" y="6403975"/>
          <p14:tracePt t="89442" x="10253663" y="6403975"/>
          <p14:tracePt t="89450" x="10237788" y="6403975"/>
          <p14:tracePt t="89459" x="10206038" y="6403975"/>
          <p14:tracePt t="89467" x="10166350" y="6403975"/>
          <p14:tracePt t="89475" x="10118725" y="6403975"/>
          <p14:tracePt t="89483" x="10055225" y="6403975"/>
          <p14:tracePt t="89490" x="9991725" y="6403975"/>
          <p14:tracePt t="89499" x="9926638" y="6396038"/>
          <p14:tracePt t="89504" x="9855200" y="6388100"/>
          <p14:tracePt t="89512" x="9799638" y="6380163"/>
          <p14:tracePt t="89520" x="9752013" y="6380163"/>
          <p14:tracePt t="89528" x="9712325" y="6372225"/>
          <p14:tracePt t="89536" x="9688513" y="6372225"/>
          <p14:tracePt t="89544" x="9664700" y="6364288"/>
          <p14:tracePt t="89552" x="9648825" y="6356350"/>
          <p14:tracePt t="89560" x="9640888" y="6348413"/>
          <p14:tracePt t="89568" x="9625013" y="6323013"/>
          <p14:tracePt t="89576" x="9625013" y="6299200"/>
          <p14:tracePt t="89584" x="9617075" y="6275388"/>
          <p14:tracePt t="89592" x="9609138" y="6251575"/>
          <p14:tracePt t="89601" x="9609138" y="6227763"/>
          <p14:tracePt t="89608" x="9601200" y="6211888"/>
          <p14:tracePt t="89617" x="9601200" y="6196013"/>
          <p14:tracePt t="89623" x="9601200" y="6188075"/>
          <p14:tracePt t="89633" x="9601200" y="6164263"/>
          <p14:tracePt t="89637" x="9601200" y="6156325"/>
          <p14:tracePt t="89646" x="9601200" y="6140450"/>
          <p14:tracePt t="89654" x="9601200" y="6124575"/>
          <p14:tracePt t="89661" x="9609138" y="6108700"/>
          <p14:tracePt t="89670" x="9609138" y="6092825"/>
          <p14:tracePt t="89680" x="9617075" y="6076950"/>
          <p14:tracePt t="89689" x="9625013" y="6061075"/>
          <p14:tracePt t="89696" x="9632950" y="6045200"/>
          <p14:tracePt t="89704" x="9632950" y="6021388"/>
          <p14:tracePt t="89711" x="9640888" y="6005513"/>
          <p14:tracePt t="89721" x="9648825" y="5988050"/>
          <p14:tracePt t="89726" x="9648825" y="5964238"/>
          <p14:tracePt t="89735" x="9656763" y="5940425"/>
          <p14:tracePt t="89741" x="9656763" y="5916613"/>
          <p14:tracePt t="89750" x="9656763" y="5900738"/>
          <p14:tracePt t="89756" x="9656763" y="5884863"/>
          <p14:tracePt t="89768" x="9656763" y="5861050"/>
          <p14:tracePt t="89771" x="9656763" y="5845175"/>
          <p14:tracePt t="89780" x="9648825" y="5829300"/>
          <p14:tracePt t="89788" x="9640888" y="5813425"/>
          <p14:tracePt t="89796" x="9632950" y="5797550"/>
          <p14:tracePt t="89804" x="9617075" y="5773738"/>
          <p14:tracePt t="89812" x="9601200" y="5765800"/>
          <p14:tracePt t="89819" x="9585325" y="5749925"/>
          <p14:tracePt t="89828" x="9567863" y="5741988"/>
          <p14:tracePt t="89835" x="9536113" y="5726113"/>
          <p14:tracePt t="89844" x="9504363" y="5718175"/>
          <p14:tracePt t="89852" x="9456738" y="5710238"/>
          <p14:tracePt t="89861" x="9417050" y="5702300"/>
          <p14:tracePt t="89868" x="9369425" y="5702300"/>
          <p14:tracePt t="89877" x="9329738" y="5694363"/>
          <p14:tracePt t="89883" x="9274175" y="5694363"/>
          <p14:tracePt t="89890" x="9234488" y="5694363"/>
          <p14:tracePt t="89900" x="9177338" y="5686425"/>
          <p14:tracePt t="89906" x="9129713" y="5686425"/>
          <p14:tracePt t="89914" x="9074150" y="5678488"/>
          <p14:tracePt t="89925" x="9026525" y="5678488"/>
          <p14:tracePt t="89930" x="8978900" y="5670550"/>
          <p14:tracePt t="89937" x="8923338" y="5662613"/>
          <p14:tracePt t="89946" x="8883650" y="5662613"/>
          <p14:tracePt t="89954" x="8842375" y="5653088"/>
          <p14:tracePt t="89962" x="8802688" y="5653088"/>
          <p14:tracePt t="89970" x="8778875" y="5653088"/>
          <p14:tracePt t="89978" x="8755063" y="5653088"/>
          <p14:tracePt t="89988" x="8739188" y="5653088"/>
          <p14:tracePt t="89992" x="8723313" y="5653088"/>
          <p14:tracePt t="90002" x="8699500" y="5653088"/>
          <p14:tracePt t="90010" x="8691563" y="5662613"/>
          <p14:tracePt t="90019" x="8683625" y="5670550"/>
          <p14:tracePt t="90023" x="8675688" y="5670550"/>
          <p14:tracePt t="90035" x="8675688" y="5678488"/>
          <p14:tracePt t="90039" x="8667750" y="5678488"/>
          <p14:tracePt t="90049" x="8659813" y="5686425"/>
          <p14:tracePt t="90056" x="8659813" y="5694363"/>
          <p14:tracePt t="90072" x="8659813" y="5702300"/>
          <p14:tracePt t="90081" x="8659813" y="5710238"/>
          <p14:tracePt t="90096" x="8659813" y="5718175"/>
          <p14:tracePt t="90104" x="8659813" y="5726113"/>
          <p14:tracePt t="90112" x="8659813" y="5741988"/>
          <p14:tracePt t="90127" x="8659813" y="5749925"/>
          <p14:tracePt t="90134" x="8659813" y="5765800"/>
          <p14:tracePt t="90142" x="8659813" y="5781675"/>
          <p14:tracePt t="90151" x="8659813" y="5789613"/>
          <p14:tracePt t="90158" x="8659813" y="5805488"/>
          <p14:tracePt t="90167" x="8659813" y="5813425"/>
          <p14:tracePt t="90174" x="8659813" y="5837238"/>
          <p14:tracePt t="90183" x="8659813" y="5853113"/>
          <p14:tracePt t="90190" x="8659813" y="5868988"/>
          <p14:tracePt t="90198" x="8659813" y="5884863"/>
          <p14:tracePt t="90205" x="8659813" y="5900738"/>
          <p14:tracePt t="90214" x="8659813" y="5908675"/>
          <p14:tracePt t="90222" x="8659813" y="5924550"/>
          <p14:tracePt t="90238" x="8651875" y="5940425"/>
          <p14:tracePt t="90246" x="8643938" y="5956300"/>
          <p14:tracePt t="90254" x="8643938" y="5972175"/>
          <p14:tracePt t="90262" x="8643938" y="5980113"/>
          <p14:tracePt t="90272" x="8643938" y="5988050"/>
          <p14:tracePt t="90277" x="8636000" y="5995988"/>
          <p14:tracePt t="90287" x="8636000" y="6005513"/>
          <p14:tracePt t="90293" x="8628063" y="6013450"/>
          <p14:tracePt t="90305" x="8628063" y="6037263"/>
          <p14:tracePt t="90309" x="8620125" y="6053138"/>
          <p14:tracePt t="90317" x="8612188" y="6069013"/>
          <p14:tracePt t="90323" x="8604250" y="6084888"/>
          <p14:tracePt t="90334" x="8588375" y="6100763"/>
          <p14:tracePt t="90339" x="8580438" y="6108700"/>
          <p14:tracePt t="90348" x="8564563" y="6116638"/>
          <p14:tracePt t="90355" x="8540750" y="6124575"/>
          <p14:tracePt t="90365" x="8531225" y="6132513"/>
          <p14:tracePt t="90370" x="8515350" y="6140450"/>
          <p14:tracePt t="90384" x="8499475" y="6148388"/>
          <p14:tracePt t="90389" x="8483600" y="6148388"/>
          <p14:tracePt t="90396" x="8467725" y="6156325"/>
          <p14:tracePt t="90405" x="8459788" y="6164263"/>
          <p14:tracePt t="90409" x="8443913" y="6164263"/>
          <p14:tracePt t="90418" x="8420100" y="6172200"/>
          <p14:tracePt t="90425" x="8404225" y="6172200"/>
          <p14:tracePt t="90435" x="8388350" y="6180138"/>
          <p14:tracePt t="90442" x="8364538" y="6180138"/>
          <p14:tracePt t="90451" x="8340725" y="6188075"/>
          <p14:tracePt t="90458" x="8308975" y="6188075"/>
          <p14:tracePt t="90468" x="8285163" y="6188075"/>
          <p14:tracePt t="90476" x="8261350" y="6188075"/>
          <p14:tracePt t="90484" x="8245475" y="6188075"/>
          <p14:tracePt t="90491" x="8229600" y="6188075"/>
          <p14:tracePt t="90497" x="8205788" y="6188075"/>
          <p14:tracePt t="90505" x="8197850" y="6188075"/>
          <p14:tracePt t="90513" x="8189913" y="6188075"/>
          <p14:tracePt t="90520" x="8180388" y="6180138"/>
          <p14:tracePt t="90537" x="8172450" y="6180138"/>
          <p14:tracePt t="90545" x="8164513" y="6180138"/>
          <p14:tracePt t="90654" x="8164513" y="6196013"/>
          <p14:tracePt t="90662" x="8172450" y="6203950"/>
          <p14:tracePt t="90670" x="8180388" y="6219825"/>
          <p14:tracePt t="90678" x="8197850" y="6227763"/>
          <p14:tracePt t="90686" x="8221663" y="6243638"/>
          <p14:tracePt t="90694" x="8237538" y="6259513"/>
          <p14:tracePt t="90702" x="8253413" y="6267450"/>
          <p14:tracePt t="90712" x="8269288" y="6267450"/>
          <p14:tracePt t="90722" x="8293100" y="6275388"/>
          <p14:tracePt t="90725" x="8293100" y="6283325"/>
          <p14:tracePt t="90735" x="8301038" y="6283325"/>
          <p14:tracePt t="90739" x="8316913" y="6291263"/>
          <p14:tracePt t="90751" x="8324850" y="6299200"/>
          <p14:tracePt t="90755" x="8340725" y="6299200"/>
          <p14:tracePt t="90764" x="8348663" y="6307138"/>
          <p14:tracePt t="90772" x="8348663" y="6315075"/>
          <p14:tracePt t="90788" x="8356600" y="6315075"/>
          <p14:tracePt t="90822" x="8356600" y="6323013"/>
          <p14:tracePt t="90837" x="8356600" y="6330950"/>
          <p14:tracePt t="90852" x="8356600" y="6338888"/>
          <p14:tracePt t="90860" x="8348663" y="6338888"/>
          <p14:tracePt t="90868" x="8348663" y="6348413"/>
          <p14:tracePt t="90882" x="8340725" y="6356350"/>
          <p14:tracePt t="90890" x="8324850" y="6356350"/>
          <p14:tracePt t="90898" x="8308975" y="6364288"/>
          <p14:tracePt t="90917" x="8261350" y="6388100"/>
          <p14:tracePt t="90922" x="8221663" y="6388100"/>
          <p14:tracePt t="90930" x="8197850" y="6396038"/>
          <p14:tracePt t="90938" x="8172450" y="6403975"/>
          <p14:tracePt t="90946" x="8140700" y="6403975"/>
          <p14:tracePt t="90954" x="8116888" y="6411913"/>
          <p14:tracePt t="90962" x="8085138" y="6419850"/>
          <p14:tracePt t="90971" x="8037513" y="6427788"/>
          <p14:tracePt t="90978" x="8005763" y="6427788"/>
          <p14:tracePt t="90986" x="7974013" y="6427788"/>
          <p14:tracePt t="90994" x="7950200" y="6427788"/>
          <p14:tracePt t="91006" x="7926388" y="6427788"/>
          <p14:tracePt t="91008" x="7902575" y="6427788"/>
          <p14:tracePt t="91017" x="7894638" y="6427788"/>
          <p14:tracePt t="91024" x="7886700" y="6427788"/>
          <p14:tracePt t="91032" x="7878763" y="6427788"/>
          <p14:tracePt t="91049" x="7870825" y="6427788"/>
          <p14:tracePt t="91064" x="7862888" y="6427788"/>
          <p14:tracePt t="91071" x="7854950" y="6427788"/>
          <p14:tracePt t="91087" x="7847013" y="6427788"/>
          <p14:tracePt t="91104" x="7839075" y="6427788"/>
          <p14:tracePt t="91119" x="7821613" y="6427788"/>
          <p14:tracePt t="91126" x="7821613" y="6419850"/>
          <p14:tracePt t="91135" x="7797800" y="6403975"/>
          <p14:tracePt t="91142" x="7781925" y="6388100"/>
          <p14:tracePt t="91151" x="7758113" y="6348413"/>
          <p14:tracePt t="91157" x="7726363" y="6315075"/>
          <p14:tracePt t="91168" x="7694613" y="6267450"/>
          <p14:tracePt t="91173" x="7678738" y="6235700"/>
          <p14:tracePt t="91182" x="7662863" y="6211888"/>
          <p14:tracePt t="91189" x="7654925" y="6196013"/>
          <p14:tracePt t="91199" x="7654925" y="6172200"/>
          <p14:tracePt t="91206" x="7646988" y="6156325"/>
          <p14:tracePt t="91214" x="7646988" y="6148388"/>
          <p14:tracePt t="91222" x="7646988" y="6140450"/>
          <p14:tracePt t="91230" x="7646988" y="6124575"/>
          <p14:tracePt t="91244" x="7646988" y="6116638"/>
          <p14:tracePt t="91254" x="7654925" y="6100763"/>
          <p14:tracePt t="91271" x="7662863" y="6084888"/>
          <p14:tracePt t="91277" x="7670800" y="6076950"/>
          <p14:tracePt t="91287" x="7670800" y="6069013"/>
          <p14:tracePt t="91294" x="7686675" y="6061075"/>
          <p14:tracePt t="91303" x="7702550" y="6053138"/>
          <p14:tracePt t="91309" x="7718425" y="6045200"/>
          <p14:tracePt t="91317" x="7734300" y="6029325"/>
          <p14:tracePt t="91323" x="7758113" y="6029325"/>
          <p14:tracePt t="91334" x="7781925" y="6021388"/>
          <p14:tracePt t="91339" x="7805738" y="6013450"/>
          <p14:tracePt t="91349" x="7821613" y="6005513"/>
          <p14:tracePt t="91353" x="7839075" y="6005513"/>
          <p14:tracePt t="91362" x="7854950" y="5995988"/>
          <p14:tracePt t="91370" x="7870825" y="5988050"/>
          <p14:tracePt t="91378" x="7878763" y="5988050"/>
          <p14:tracePt t="91386" x="7886700" y="5980113"/>
          <p14:tracePt t="91402" x="7886700" y="5972175"/>
          <p14:tracePt t="91426" x="7894638" y="5972175"/>
          <p14:tracePt t="91435" x="7894638" y="5964238"/>
          <p14:tracePt t="91450" x="7894638" y="5956300"/>
          <p14:tracePt t="91458" x="7902575" y="5956300"/>
          <p14:tracePt t="91467" x="7902575" y="5948363"/>
          <p14:tracePt t="91474" x="7902575" y="5940425"/>
          <p14:tracePt t="91480" x="7902575" y="5932488"/>
          <p14:tracePt t="91488" x="7910513" y="5916613"/>
          <p14:tracePt t="91495" x="7918450" y="5900738"/>
          <p14:tracePt t="91504" x="7918450" y="5876925"/>
          <p14:tracePt t="91511" x="7926388" y="5853113"/>
          <p14:tracePt t="91520" x="7926388" y="5829300"/>
          <p14:tracePt t="91527" x="7926388" y="5797550"/>
          <p14:tracePt t="91537" x="7918450" y="5773738"/>
          <p14:tracePt t="91543" x="7910513" y="5749925"/>
          <p14:tracePt t="91552" x="7902575" y="5741988"/>
          <p14:tracePt t="91560" x="7894638" y="5734050"/>
          <p14:tracePt t="91569" x="7878763" y="5726113"/>
          <p14:tracePt t="91576" x="7862888" y="5718175"/>
          <p14:tracePt t="91586" x="7839075" y="5710238"/>
          <p14:tracePt t="91592" x="7797800" y="5710238"/>
          <p14:tracePt t="91600" x="7766050" y="5702300"/>
          <p14:tracePt t="91608" x="7718425" y="5694363"/>
          <p14:tracePt t="91614" x="7678738" y="5686425"/>
          <p14:tracePt t="91622" x="7631113" y="5686425"/>
          <p14:tracePt t="91630" x="7591425" y="5678488"/>
          <p14:tracePt t="91637" x="7567613" y="5678488"/>
          <p14:tracePt t="91645" x="7551738" y="5678488"/>
          <p14:tracePt t="91653" x="7535863" y="5678488"/>
          <p14:tracePt t="91662" x="7512050" y="5678488"/>
          <p14:tracePt t="91680" x="7504113" y="5678488"/>
          <p14:tracePt t="91689" x="7496175" y="5678488"/>
          <p14:tracePt t="91696" x="7486650" y="5678488"/>
          <p14:tracePt t="91796" x="7478713" y="5678488"/>
          <p14:tracePt t="91812" x="7462838" y="5662613"/>
          <p14:tracePt t="91821" x="7446963" y="5645150"/>
          <p14:tracePt t="91829" x="7415213" y="5621338"/>
          <p14:tracePt t="91837" x="7391400" y="5589588"/>
          <p14:tracePt t="91844" x="7359650" y="5557838"/>
          <p14:tracePt t="91850" x="7335838" y="5534025"/>
          <p14:tracePt t="91860" x="7304088" y="5494338"/>
          <p14:tracePt t="91866" x="7272338" y="5446713"/>
          <p14:tracePt t="91874" x="7240588" y="5399088"/>
          <p14:tracePt t="91882" x="7216775" y="5351463"/>
          <p14:tracePt t="91902" x="7177088" y="5294313"/>
          <p14:tracePt t="91906" x="7177088" y="5278438"/>
          <p14:tracePt t="91914" x="7169150" y="5254625"/>
          <p14:tracePt t="91922" x="7169150" y="5238750"/>
          <p14:tracePt t="91929" x="7161213" y="5222875"/>
          <p14:tracePt t="91937" x="7161213" y="5214938"/>
          <p14:tracePt t="91945" x="7153275" y="5207000"/>
          <p14:tracePt t="91955" x="7153275" y="5191125"/>
          <p14:tracePt t="91970" x="7153275" y="5183188"/>
          <p14:tracePt t="92128" x="7153275" y="5175250"/>
          <p14:tracePt t="92135" x="7153275" y="5159375"/>
          <p14:tracePt t="92142" x="7153275" y="5143500"/>
          <p14:tracePt t="92149" x="7153275" y="5127625"/>
          <p14:tracePt t="92158" x="7153275" y="5111750"/>
          <p14:tracePt t="92166" x="7153275" y="5103813"/>
          <p14:tracePt t="92190" x="7145338" y="5095875"/>
          <p14:tracePt t="92199" x="7145338" y="5087938"/>
          <p14:tracePt t="92253" x="7135813" y="5087938"/>
          <p14:tracePt t="92284" x="7119938" y="5095875"/>
          <p14:tracePt t="92291" x="7104063" y="5111750"/>
          <p14:tracePt t="92301" x="7080250" y="5119688"/>
          <p14:tracePt t="92307" x="7072313" y="5119688"/>
          <p14:tracePt t="92316" x="7064375" y="5127625"/>
          <p14:tracePt t="92340" x="7064375" y="5135563"/>
          <p14:tracePt t="92402" x="7056438" y="5135563"/>
          <p14:tracePt t="92442" x="7048500" y="5135563"/>
          <p14:tracePt t="92474" x="7040563" y="5135563"/>
          <p14:tracePt t="92496" x="7032625" y="5135563"/>
          <p14:tracePt t="92756" x="7032625" y="5119688"/>
          <p14:tracePt t="92764" x="7032625" y="5072063"/>
          <p14:tracePt t="92772" x="7032625" y="5040313"/>
          <p14:tracePt t="128819" x="7056438" y="5032375"/>
          <p14:tracePt t="128826" x="7112000" y="5024438"/>
          <p14:tracePt t="128834" x="7185025" y="5008563"/>
          <p14:tracePt t="128842" x="7272338" y="4992688"/>
          <p14:tracePt t="128850" x="7383463" y="4951413"/>
          <p14:tracePt t="128858" x="7470775" y="4919663"/>
          <p14:tracePt t="128866" x="7559675" y="4879975"/>
          <p14:tracePt t="128874" x="7639050" y="4840288"/>
          <p14:tracePt t="128882" x="7718425" y="4776788"/>
          <p14:tracePt t="128890" x="7797800" y="4737100"/>
          <p14:tracePt t="128898" x="7870825" y="4689475"/>
          <p14:tracePt t="128904" x="7942263" y="4657725"/>
          <p14:tracePt t="128911" x="7989888" y="4633913"/>
          <p14:tracePt t="128923" x="8021638" y="4616450"/>
          <p14:tracePt t="128927" x="8053388" y="4600575"/>
          <p14:tracePt t="128936" x="8077200" y="4584700"/>
          <p14:tracePt t="128945" x="8101013" y="4568825"/>
          <p14:tracePt t="128952" x="8124825" y="4568825"/>
          <p14:tracePt t="128961" x="8156575" y="4560888"/>
          <p14:tracePt t="128968" x="8189913" y="4545013"/>
          <p14:tracePt t="128976" x="8237538" y="4537075"/>
          <p14:tracePt t="128984" x="8293100" y="4529138"/>
          <p14:tracePt t="128992" x="8364538" y="4521200"/>
          <p14:tracePt t="129000" x="8435975" y="4521200"/>
          <p14:tracePt t="129008" x="8531225" y="4521200"/>
          <p14:tracePt t="129016" x="8628063" y="4521200"/>
          <p14:tracePt t="129023" x="8739188" y="4552950"/>
          <p14:tracePt t="129032" x="8858250" y="4568825"/>
          <p14:tracePt t="129039" x="9002713" y="4584700"/>
          <p14:tracePt t="129046" x="9137650" y="4600575"/>
          <p14:tracePt t="129054" x="9242425" y="4608513"/>
          <p14:tracePt t="129062" x="9337675" y="4608513"/>
          <p14:tracePt t="129072" x="9401175" y="4608513"/>
          <p14:tracePt t="129077" x="9456738" y="4608513"/>
          <p14:tracePt t="129086" x="9488488" y="4608513"/>
          <p14:tracePt t="129094" x="9528175" y="4600575"/>
          <p14:tracePt t="129102" x="9551988" y="4592638"/>
          <p14:tracePt t="129109" x="9567863" y="4584700"/>
          <p14:tracePt t="129118" x="9585325" y="4560888"/>
          <p14:tracePt t="129126" x="9609138" y="4537075"/>
          <p14:tracePt t="129134" x="9640888" y="4489450"/>
          <p14:tracePt t="129153" x="9704388" y="4394200"/>
          <p14:tracePt t="129158" x="9744075" y="4322763"/>
          <p14:tracePt t="129163" x="9791700" y="4257675"/>
          <p14:tracePt t="129173" x="9831388" y="4210050"/>
          <p14:tracePt t="129180" x="9871075" y="4154488"/>
          <p14:tracePt t="129189" x="9902825" y="4106863"/>
          <p14:tracePt t="129196" x="9952038" y="4067175"/>
          <p14:tracePt t="129204" x="9999663" y="4027488"/>
          <p14:tracePt t="129212" x="10071100" y="3987800"/>
          <p14:tracePt t="129219" x="10126663" y="3956050"/>
          <p14:tracePt t="129228" x="10174288" y="3922713"/>
          <p14:tracePt t="129240" x="10237788" y="3883025"/>
          <p14:tracePt t="129246" x="10302875" y="3851275"/>
          <p14:tracePt t="129256" x="10366375" y="3819525"/>
          <p14:tracePt t="129261" x="10421938" y="3795713"/>
          <p14:tracePt t="129270" x="10493375" y="3771900"/>
          <p14:tracePt t="129276" x="10556875" y="3748088"/>
          <p14:tracePt t="129282" x="10629900" y="3724275"/>
          <p14:tracePt t="129290" x="10701338" y="3684588"/>
          <p14:tracePt t="129298" x="10780713" y="3652838"/>
          <p14:tracePt t="129307" x="10875963" y="3613150"/>
          <p14:tracePt t="129314" x="10963275" y="3587750"/>
          <p14:tracePt t="129323" x="11060113" y="3563938"/>
          <p14:tracePt t="129330" x="11147425" y="3540125"/>
          <p14:tracePt t="129339" x="11226800" y="3524250"/>
          <p14:tracePt t="129345" x="11298238" y="3508375"/>
          <p14:tracePt t="129353" x="11371263" y="3492500"/>
          <p14:tracePt t="129362" x="11434763" y="3476625"/>
          <p14:tracePt t="129370" x="11482388" y="3468688"/>
          <p14:tracePt t="129378" x="11506200" y="3460750"/>
          <p14:tracePt t="129386" x="11530013" y="3460750"/>
          <p14:tracePt t="129394" x="11553825" y="3452813"/>
          <p14:tracePt t="129401" x="11577638" y="3444875"/>
          <p14:tracePt t="129408" x="11601450" y="3436938"/>
          <p14:tracePt t="129416" x="11649075" y="3429000"/>
          <p14:tracePt t="129424" x="11674475" y="3429000"/>
          <p14:tracePt t="129432" x="11714163" y="3421063"/>
          <p14:tracePt t="129440" x="11761788" y="3413125"/>
          <p14:tracePt t="129450" x="11809413" y="3405188"/>
          <p14:tracePt t="129458" x="11849100" y="3397250"/>
          <p14:tracePt t="129464" x="11904663" y="3389313"/>
          <p14:tracePt t="129473" x="11952288" y="3381375"/>
          <p14:tracePt t="129480" x="11991975" y="3373438"/>
          <p14:tracePt t="129489" x="12033250" y="3365500"/>
          <p14:tracePt t="129495" x="12065000" y="3357563"/>
          <p14:tracePt t="129508" x="12088813" y="3357563"/>
          <p14:tracePt t="129512" x="12120563" y="3349625"/>
          <p14:tracePt t="129517" x="12168188" y="33496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6E95C5-7EF8-4E1D-AA44-508008899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638" y="1159497"/>
            <a:ext cx="11137361" cy="569850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there a layer(s) of loamy very fine sand or finer or fine mucky mineral soil texture with redox depletions (lighter areas associated with redox concentrations)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 the redox depletions have value of 5 or more and chroma of 2 or less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Does the layer(s) with redox depletions satisfy either </a:t>
            </a:r>
            <a:r>
              <a:rPr lang="en-US" b="1" dirty="0"/>
              <a:t>Option A or B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Layer(s)’s matrix has value of 3 or less and chroma of 1 or less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b="1" dirty="0"/>
              <a:t>AND</a:t>
            </a:r>
          </a:p>
          <a:p>
            <a:pPr marL="457200" lvl="1" indent="0">
              <a:buNone/>
            </a:pPr>
            <a:r>
              <a:rPr lang="en-US" dirty="0"/>
              <a:t>	Has 10% or more redox depletions</a:t>
            </a:r>
          </a:p>
          <a:p>
            <a:pPr marL="914400" lvl="1" indent="-457200">
              <a:buFont typeface="+mj-lt"/>
              <a:buAutoNum type="alphaUcPeriod" startAt="2"/>
            </a:pPr>
            <a:r>
              <a:rPr lang="en-US" dirty="0"/>
              <a:t>Layer(s)’s matrix has value of 3 or less and chroma of 2 or less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b="1" dirty="0"/>
              <a:t>AND</a:t>
            </a:r>
          </a:p>
          <a:p>
            <a:pPr marL="457200" lvl="1" indent="0">
              <a:buNone/>
            </a:pPr>
            <a:r>
              <a:rPr lang="en-US" dirty="0"/>
              <a:t>	Has 20% or more redox depletions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 layer(s) 4 inches or more thick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Does the layer(s) start </a:t>
            </a:r>
            <a:r>
              <a:rPr lang="en-US" u="sng" dirty="0"/>
              <a:t>&lt;</a:t>
            </a:r>
            <a:r>
              <a:rPr lang="en-US" dirty="0"/>
              <a:t> 8 inches from the soil surface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Above the starting depth of this indicator, is either </a:t>
            </a:r>
            <a:r>
              <a:rPr lang="en-US" b="1" dirty="0"/>
              <a:t>Option A, B, or C</a:t>
            </a:r>
            <a:r>
              <a:rPr lang="en-US" dirty="0"/>
              <a:t> satisfied: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There are no mineral soil layers above this indicator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All mineral soil above this indicator has a dominant chroma of 2 or less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There are less than 6 inches of mineral soil material with a dominant chroma of more than 2 above this indicator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F7 – Depleted Dark Surface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C04346-9E3B-464D-91DA-15B813197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8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442"/>
    </mc:Choice>
    <mc:Fallback>
      <p:transition spd="slow" advTm="186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F7 – Depleted Below Dark Surface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0B6A07-46B1-4362-B1EC-C4BBAE255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t="17647" b="24587"/>
          <a:stretch/>
        </p:blipFill>
        <p:spPr>
          <a:xfrm rot="5400000">
            <a:off x="388921" y="2045119"/>
            <a:ext cx="5713827" cy="3469401"/>
          </a:xfrm>
          <a:prstGeom prst="rect">
            <a:avLst/>
          </a:prstGeom>
          <a:ln>
            <a:solidFill>
              <a:srgbClr val="193874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EBDFB8-F5F9-4088-843D-D39C5F622A6D}"/>
              </a:ext>
            </a:extLst>
          </p:cNvPr>
          <p:cNvCxnSpPr/>
          <p:nvPr/>
        </p:nvCxnSpPr>
        <p:spPr>
          <a:xfrm>
            <a:off x="1826560" y="1901985"/>
            <a:ext cx="2773680" cy="0"/>
          </a:xfrm>
          <a:prstGeom prst="line">
            <a:avLst/>
          </a:prstGeom>
          <a:ln w="28575">
            <a:solidFill>
              <a:srgbClr val="D59C6D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2B6614-E3B1-43B9-A4D1-C6C599D78779}"/>
              </a:ext>
            </a:extLst>
          </p:cNvPr>
          <p:cNvCxnSpPr/>
          <p:nvPr/>
        </p:nvCxnSpPr>
        <p:spPr>
          <a:xfrm>
            <a:off x="1611909" y="3810992"/>
            <a:ext cx="2773680" cy="0"/>
          </a:xfrm>
          <a:prstGeom prst="line">
            <a:avLst/>
          </a:prstGeom>
          <a:ln w="28575">
            <a:solidFill>
              <a:srgbClr val="D59C6D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1617BAC-1823-4117-BE3A-6A47F4346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7" t="24829" r="3176" b="35395"/>
          <a:stretch/>
        </p:blipFill>
        <p:spPr>
          <a:xfrm rot="5400000">
            <a:off x="6421427" y="1305484"/>
            <a:ext cx="5713828" cy="4948673"/>
          </a:xfrm>
          <a:prstGeom prst="rect">
            <a:avLst/>
          </a:prstGeom>
          <a:ln>
            <a:solidFill>
              <a:srgbClr val="193874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FE58A7-36C6-4A56-87F2-C88E70F9E324}"/>
              </a:ext>
            </a:extLst>
          </p:cNvPr>
          <p:cNvSpPr txBox="1"/>
          <p:nvPr/>
        </p:nvSpPr>
        <p:spPr>
          <a:xfrm>
            <a:off x="4584764" y="4677696"/>
            <a:ext cx="2626704" cy="1477328"/>
          </a:xfrm>
          <a:prstGeom prst="rect">
            <a:avLst/>
          </a:prstGeom>
          <a:solidFill>
            <a:srgbClr val="D59C6D"/>
          </a:solidFill>
          <a:ln>
            <a:solidFill>
              <a:srgbClr val="53515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Sandy Clay Loam</a:t>
            </a:r>
          </a:p>
          <a:p>
            <a:r>
              <a:rPr lang="en-US" dirty="0"/>
              <a:t>10YR 3/1</a:t>
            </a:r>
            <a:r>
              <a:rPr lang="en-US" dirty="0">
                <a:effectLst/>
              </a:rPr>
              <a:t>   (dark gray)</a:t>
            </a:r>
          </a:p>
          <a:p>
            <a:r>
              <a:rPr lang="en-US" dirty="0">
                <a:effectLst/>
              </a:rPr>
              <a:t>Redox depletions: 30%, 10YR 5/1, diffuse, round</a:t>
            </a:r>
          </a:p>
          <a:p>
            <a:r>
              <a:rPr lang="en-US" dirty="0">
                <a:effectLst/>
              </a:rPr>
              <a:t>8 – 16 inches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5BEF42-0C5A-4D88-B094-FA385465B29C}"/>
              </a:ext>
            </a:extLst>
          </p:cNvPr>
          <p:cNvCxnSpPr>
            <a:cxnSpLocks/>
          </p:cNvCxnSpPr>
          <p:nvPr/>
        </p:nvCxnSpPr>
        <p:spPr>
          <a:xfrm>
            <a:off x="7211468" y="2820934"/>
            <a:ext cx="3046957" cy="708079"/>
          </a:xfrm>
          <a:prstGeom prst="straightConnector1">
            <a:avLst/>
          </a:prstGeom>
          <a:ln w="38100">
            <a:solidFill>
              <a:srgbClr val="D59C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FA15EB-590F-4832-B2BB-039BD61F7A83}"/>
              </a:ext>
            </a:extLst>
          </p:cNvPr>
          <p:cNvCxnSpPr>
            <a:cxnSpLocks/>
          </p:cNvCxnSpPr>
          <p:nvPr/>
        </p:nvCxnSpPr>
        <p:spPr>
          <a:xfrm>
            <a:off x="6422884" y="2942562"/>
            <a:ext cx="1921016" cy="1735134"/>
          </a:xfrm>
          <a:prstGeom prst="straightConnector1">
            <a:avLst/>
          </a:prstGeom>
          <a:ln w="38100">
            <a:solidFill>
              <a:srgbClr val="D59C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FEE6787-7DBF-40FA-A529-2BF585BE2E30}"/>
              </a:ext>
            </a:extLst>
          </p:cNvPr>
          <p:cNvSpPr/>
          <p:nvPr/>
        </p:nvSpPr>
        <p:spPr>
          <a:xfrm>
            <a:off x="5224199" y="2256762"/>
            <a:ext cx="2084928" cy="685800"/>
          </a:xfrm>
          <a:prstGeom prst="rect">
            <a:avLst/>
          </a:prstGeom>
          <a:solidFill>
            <a:srgbClr val="535154"/>
          </a:solidFill>
          <a:ln>
            <a:solidFill>
              <a:srgbClr val="D59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 Depletions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679F94-3A95-473F-BFA1-75176D1ACB4F}"/>
              </a:ext>
            </a:extLst>
          </p:cNvPr>
          <p:cNvCxnSpPr>
            <a:cxnSpLocks/>
          </p:cNvCxnSpPr>
          <p:nvPr/>
        </p:nvCxnSpPr>
        <p:spPr>
          <a:xfrm flipV="1">
            <a:off x="7309127" y="2184809"/>
            <a:ext cx="1034773" cy="342899"/>
          </a:xfrm>
          <a:prstGeom prst="straightConnector1">
            <a:avLst/>
          </a:prstGeom>
          <a:ln w="38100">
            <a:solidFill>
              <a:srgbClr val="D59C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7CB589-7A09-47B4-A75B-093E9FC69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5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51"/>
    </mc:Choice>
    <mc:Fallback>
      <p:transition spd="slow" advTm="111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672" x="5103813" y="3571875"/>
          <p14:tracePt t="13675" x="5103813" y="3563938"/>
          <p14:tracePt t="13681" x="5095875" y="3563938"/>
          <p14:tracePt t="13689" x="5095875" y="3556000"/>
          <p14:tracePt t="13697" x="5080000" y="3556000"/>
          <p14:tracePt t="13703" x="5064125" y="3548063"/>
          <p14:tracePt t="13711" x="5022850" y="3540125"/>
          <p14:tracePt t="13719" x="4959350" y="3532188"/>
          <p14:tracePt t="13727" x="4887913" y="3508375"/>
          <p14:tracePt t="13736" x="4808538" y="3484563"/>
          <p14:tracePt t="13743" x="4721225" y="3452813"/>
          <p14:tracePt t="13751" x="4632325" y="3429000"/>
          <p14:tracePt t="13760" x="4537075" y="3405188"/>
          <p14:tracePt t="13767" x="4425950" y="3373438"/>
          <p14:tracePt t="13776" x="4305300" y="3349625"/>
          <p14:tracePt t="13783" x="4170363" y="3309938"/>
          <p14:tracePt t="13793" x="4027488" y="3278188"/>
          <p14:tracePt t="13799" x="3875088" y="3244850"/>
          <p14:tracePt t="13808" x="3732213" y="3213100"/>
          <p14:tracePt t="13815" x="3603625" y="3181350"/>
          <p14:tracePt t="13825" x="3452813" y="3141663"/>
          <p14:tracePt t="13831" x="3349625" y="3109913"/>
          <p14:tracePt t="13837" x="3252788" y="3086100"/>
          <p14:tracePt t="13845" x="3165475" y="3062288"/>
          <p14:tracePt t="13853" x="3101975" y="3046413"/>
          <p14:tracePt t="13862" x="3054350" y="3030538"/>
          <p14:tracePt t="13869" x="3006725" y="3014663"/>
          <p14:tracePt t="13877" x="2990850" y="3006725"/>
          <p14:tracePt t="13885" x="2974975" y="2998788"/>
          <p14:tracePt t="13893" x="2967038" y="2990850"/>
          <p14:tracePt t="13901" x="2941638" y="2982913"/>
          <p14:tracePt t="13910" x="2933700" y="2974975"/>
          <p14:tracePt t="13917" x="2925763" y="2959100"/>
          <p14:tracePt t="13927" x="2901950" y="2935288"/>
          <p14:tracePt t="13933" x="2886075" y="2909888"/>
          <p14:tracePt t="13943" x="2862263" y="2870200"/>
          <p14:tracePt t="13947" x="2846388" y="2846388"/>
          <p14:tracePt t="13956" x="2838450" y="2830513"/>
          <p14:tracePt t="13963" x="2830513" y="2806700"/>
          <p14:tracePt t="13971" x="2814638" y="2782888"/>
          <p14:tracePt t="13979" x="2814638" y="2767013"/>
          <p14:tracePt t="13988" x="2806700" y="2751138"/>
          <p14:tracePt t="13995" x="2798763" y="2735263"/>
          <p14:tracePt t="14004" x="2790825" y="2711450"/>
          <p14:tracePt t="14012" x="2790825" y="2687638"/>
          <p14:tracePt t="14019" x="2767013" y="2647950"/>
          <p14:tracePt t="14027" x="2743200" y="2592388"/>
          <p14:tracePt t="14037" x="2711450" y="2543175"/>
          <p14:tracePt t="14043" x="2679700" y="2495550"/>
          <p14:tracePt t="14052" x="2647950" y="2447925"/>
          <p14:tracePt t="14060" x="2616200" y="2400300"/>
          <p14:tracePt t="14068" x="2566988" y="2344738"/>
          <p14:tracePt t="14077" x="2511425" y="2297113"/>
          <p14:tracePt t="14093" x="2384425" y="2216150"/>
          <p14:tracePt t="14097" x="2328863" y="2176463"/>
          <p14:tracePt t="14106" x="2265363" y="2152650"/>
          <p14:tracePt t="14114" x="2208213" y="2128838"/>
          <p14:tracePt t="14121" x="2136775" y="2112963"/>
          <p14:tracePt t="14130" x="2097088" y="2105025"/>
          <p14:tracePt t="14138" x="2049463" y="2097088"/>
          <p14:tracePt t="14146" x="2017713" y="2097088"/>
          <p14:tracePt t="14153" x="1978025" y="2097088"/>
          <p14:tracePt t="14164" x="1938338" y="2097088"/>
          <p14:tracePt t="14169" x="1905000" y="2097088"/>
          <p14:tracePt t="14178" x="1873250" y="2112963"/>
          <p14:tracePt t="14185" x="1833563" y="2136775"/>
          <p14:tracePt t="14193" x="1801813" y="2152650"/>
          <p14:tracePt t="14199" x="1770063" y="2184400"/>
          <p14:tracePt t="14211" x="1746250" y="2216150"/>
          <p14:tracePt t="14216" x="1722438" y="2249488"/>
          <p14:tracePt t="14224" x="1706563" y="2289175"/>
          <p14:tracePt t="14231" x="1690688" y="2328863"/>
          <p14:tracePt t="14240" x="1682750" y="2368550"/>
          <p14:tracePt t="14247" x="1674813" y="2400300"/>
          <p14:tracePt t="14255" x="1666875" y="2447925"/>
          <p14:tracePt t="14263" x="1666875" y="2479675"/>
          <p14:tracePt t="14271" x="1666875" y="2511425"/>
          <p14:tracePt t="14280" x="1666875" y="2543175"/>
          <p14:tracePt t="14288" x="1666875" y="2592388"/>
          <p14:tracePt t="14295" x="1674813" y="2640013"/>
          <p14:tracePt t="14304" x="1682750" y="2671763"/>
          <p14:tracePt t="14312" x="1682750" y="2703513"/>
          <p14:tracePt t="14319" x="1690688" y="2743200"/>
          <p14:tracePt t="14326" x="1698625" y="2774950"/>
          <p14:tracePt t="14333" x="1706563" y="2822575"/>
          <p14:tracePt t="14342" x="1714500" y="2854325"/>
          <p14:tracePt t="14349" x="1722438" y="2886075"/>
          <p14:tracePt t="14359" x="1730375" y="2927350"/>
          <p14:tracePt t="14367" x="1738313" y="2959100"/>
          <p14:tracePt t="14374" x="1746250" y="2998788"/>
          <p14:tracePt t="14382" x="1762125" y="3030538"/>
          <p14:tracePt t="14390" x="1785938" y="3078163"/>
          <p14:tracePt t="14397" x="1809750" y="3117850"/>
          <p14:tracePt t="14406" x="1833563" y="3141663"/>
          <p14:tracePt t="14413" x="1857375" y="3181350"/>
          <p14:tracePt t="14421" x="1889125" y="3213100"/>
          <p14:tracePt t="14429" x="1922463" y="3236913"/>
          <p14:tracePt t="14437" x="1946275" y="3262313"/>
          <p14:tracePt t="14446" x="1978025" y="3278188"/>
          <p14:tracePt t="14451" x="2001838" y="3302000"/>
          <p14:tracePt t="14461" x="2025650" y="3317875"/>
          <p14:tracePt t="14467" x="2057400" y="3325813"/>
          <p14:tracePt t="14476" x="2081213" y="3333750"/>
          <p14:tracePt t="14483" x="2105025" y="3349625"/>
          <p14:tracePt t="14491" x="2144713" y="3357563"/>
          <p14:tracePt t="14499" x="2176463" y="3365500"/>
          <p14:tracePt t="14510" x="2224088" y="3381375"/>
          <p14:tracePt t="14515" x="2265363" y="3397250"/>
          <p14:tracePt t="14524" x="2312988" y="3413125"/>
          <p14:tracePt t="14531" x="2368550" y="3421063"/>
          <p14:tracePt t="14542" x="2432050" y="3436938"/>
          <p14:tracePt t="14547" x="2503488" y="3444875"/>
          <p14:tracePt t="14556" x="2551113" y="3452813"/>
          <p14:tracePt t="14561" x="2624138" y="3460750"/>
          <p14:tracePt t="14569" x="2687638" y="3468688"/>
          <p14:tracePt t="14577" x="2751138" y="3468688"/>
          <p14:tracePt t="14585" x="2814638" y="3468688"/>
          <p14:tracePt t="14594" x="2878138" y="3468688"/>
          <p14:tracePt t="14602" x="2941638" y="3468688"/>
          <p14:tracePt t="14611" x="3014663" y="3468688"/>
          <p14:tracePt t="14619" x="3078163" y="3468688"/>
          <p14:tracePt t="14626" x="3141663" y="3468688"/>
          <p14:tracePt t="14635" x="3221038" y="3468688"/>
          <p14:tracePt t="14644" x="3284538" y="3468688"/>
          <p14:tracePt t="14651" x="3349625" y="3468688"/>
          <p14:tracePt t="14660" x="3413125" y="3468688"/>
          <p14:tracePt t="14667" x="3476625" y="3468688"/>
          <p14:tracePt t="14675" x="3540125" y="3468688"/>
          <p14:tracePt t="14684" x="3595688" y="3468688"/>
          <p14:tracePt t="14691" x="3643313" y="3460750"/>
          <p14:tracePt t="14695" x="3692525" y="3452813"/>
          <p14:tracePt t="14703" x="3740150" y="3444875"/>
          <p14:tracePt t="14711" x="3779838" y="3429000"/>
          <p14:tracePt t="14719" x="3811588" y="3421063"/>
          <p14:tracePt t="14728" x="3827463" y="3397250"/>
          <p14:tracePt t="14735" x="3843338" y="3381375"/>
          <p14:tracePt t="14744" x="3859213" y="3365500"/>
          <p14:tracePt t="14751" x="3867150" y="3349625"/>
          <p14:tracePt t="14761" x="3867150" y="3325813"/>
          <p14:tracePt t="14767" x="3867150" y="3302000"/>
          <p14:tracePt t="14776" x="3867150" y="3278188"/>
          <p14:tracePt t="14785" x="3867150" y="3252788"/>
          <p14:tracePt t="14794" x="3867150" y="3221038"/>
          <p14:tracePt t="14801" x="3867150" y="3181350"/>
          <p14:tracePt t="14807" x="3867150" y="3149600"/>
          <p14:tracePt t="14814" x="3859213" y="3117850"/>
          <p14:tracePt t="14825" x="3851275" y="3078163"/>
          <p14:tracePt t="14830" x="3851275" y="3046413"/>
          <p14:tracePt t="14837" x="3843338" y="3022600"/>
          <p14:tracePt t="14846" x="3835400" y="2998788"/>
          <p14:tracePt t="14853" x="3835400" y="2974975"/>
          <p14:tracePt t="14862" x="3827463" y="2951163"/>
          <p14:tracePt t="14869" x="3819525" y="2927350"/>
          <p14:tracePt t="14878" x="3803650" y="2878138"/>
          <p14:tracePt t="14894" x="3779838" y="2814638"/>
          <p14:tracePt t="14901" x="3763963" y="2790825"/>
          <p14:tracePt t="14911" x="3756025" y="2767013"/>
          <p14:tracePt t="14917" x="3732213" y="2727325"/>
          <p14:tracePt t="14927" x="3716338" y="2687638"/>
          <p14:tracePt t="14933" x="3692525" y="2655888"/>
          <p14:tracePt t="14940" x="3660775" y="2616200"/>
          <p14:tracePt t="14948" x="3619500" y="2584450"/>
          <p14:tracePt t="14955" x="3571875" y="2551113"/>
          <p14:tracePt t="14963" x="3508375" y="2519363"/>
          <p14:tracePt t="14974" x="3436938" y="2495550"/>
          <p14:tracePt t="14984" x="3357563" y="2455863"/>
          <p14:tracePt t="14988" x="3284538" y="2432050"/>
          <p14:tracePt t="14995" x="3189288" y="2408238"/>
          <p14:tracePt t="15003" x="3101975" y="2384425"/>
          <p14:tracePt t="15012" x="3030538" y="2352675"/>
          <p14:tracePt t="15019" x="2974975" y="2328863"/>
          <p14:tracePt t="15028" x="2909888" y="2312988"/>
          <p14:tracePt t="15035" x="2854325" y="2297113"/>
          <p14:tracePt t="15044" x="2798763" y="2281238"/>
          <p14:tracePt t="15050" x="2751138" y="2273300"/>
          <p14:tracePt t="15057" x="2719388" y="2265363"/>
          <p14:tracePt t="15066" x="2679700" y="2265363"/>
          <p14:tracePt t="15073" x="2640013" y="2257425"/>
          <p14:tracePt t="15082" x="2590800" y="2257425"/>
          <p14:tracePt t="15089" x="2551113" y="2257425"/>
          <p14:tracePt t="15097" x="2519363" y="2249488"/>
          <p14:tracePt t="15105" x="2495550" y="2249488"/>
          <p14:tracePt t="15114" x="2463800" y="2249488"/>
          <p14:tracePt t="15121" x="2416175" y="2249488"/>
          <p14:tracePt t="15129" x="2376488" y="2249488"/>
          <p14:tracePt t="15137" x="2352675" y="2249488"/>
          <p14:tracePt t="15145" x="2312988" y="2257425"/>
          <p14:tracePt t="15153" x="2281238" y="2265363"/>
          <p14:tracePt t="15162" x="2247900" y="2273300"/>
          <p14:tracePt t="15170" x="2208213" y="2281238"/>
          <p14:tracePt t="15179" x="2176463" y="2305050"/>
          <p14:tracePt t="15184" x="2144713" y="2312988"/>
          <p14:tracePt t="15191" x="2112963" y="2336800"/>
          <p14:tracePt t="15199" x="2065338" y="2360613"/>
          <p14:tracePt t="15208" x="2025650" y="2392363"/>
          <p14:tracePt t="15215" x="1993900" y="2416175"/>
          <p14:tracePt t="15224" x="1978025" y="2439988"/>
          <p14:tracePt t="15231" x="1962150" y="2455863"/>
          <p14:tracePt t="15239" x="1954213" y="2479675"/>
          <p14:tracePt t="15247" x="1938338" y="2503488"/>
          <p14:tracePt t="15257" x="1930400" y="2527300"/>
          <p14:tracePt t="15263" x="1930400" y="2551113"/>
          <p14:tracePt t="15271" x="1922463" y="2576513"/>
          <p14:tracePt t="15280" x="1912938" y="2600325"/>
          <p14:tracePt t="15287" x="1905000" y="2624138"/>
          <p14:tracePt t="15295" x="1905000" y="2640013"/>
          <p14:tracePt t="15301" x="1897063" y="2663825"/>
          <p14:tracePt t="15311" x="1889125" y="2687638"/>
          <p14:tracePt t="15319" x="1889125" y="2703513"/>
          <p14:tracePt t="15326" x="1881188" y="2727325"/>
          <p14:tracePt t="15333" x="1881188" y="2743200"/>
          <p14:tracePt t="15342" x="1881188" y="2759075"/>
          <p14:tracePt t="15349" x="1881188" y="2774950"/>
          <p14:tracePt t="15358" x="1881188" y="2790825"/>
          <p14:tracePt t="15367" x="1881188" y="2814638"/>
          <p14:tracePt t="15375" x="1889125" y="2838450"/>
          <p14:tracePt t="15386" x="1889125" y="2854325"/>
          <p14:tracePt t="15392" x="1889125" y="2870200"/>
          <p14:tracePt t="15398" x="1897063" y="2886075"/>
          <p14:tracePt t="15406" x="1897063" y="2894013"/>
          <p14:tracePt t="15414" x="1897063" y="2909888"/>
          <p14:tracePt t="15428" x="1897063" y="2919413"/>
          <p14:tracePt t="15740" x="1865313" y="2919413"/>
          <p14:tracePt t="15744" x="1825625" y="2919413"/>
          <p14:tracePt t="15751" x="1801813" y="2919413"/>
          <p14:tracePt t="15760" x="1801813" y="2943225"/>
          <p14:tracePt t="15768" x="1809750" y="2974975"/>
          <p14:tracePt t="15776" x="1825625" y="2990850"/>
          <p14:tracePt t="16281" x="1833563" y="2990850"/>
          <p14:tracePt t="16334" x="1825625" y="2982913"/>
          <p14:tracePt t="16358" x="1825625" y="2990850"/>
          <p14:tracePt t="16391" x="1825625" y="2982913"/>
          <p14:tracePt t="16399" x="1825625" y="2974975"/>
          <p14:tracePt t="16429" x="1833563" y="2974975"/>
          <p14:tracePt t="16460" x="1849438" y="2982913"/>
          <p14:tracePt t="16469" x="1857375" y="2982913"/>
          <p14:tracePt t="16477" x="1865313" y="2990850"/>
          <p14:tracePt t="16484" x="1881188" y="3006725"/>
          <p14:tracePt t="16492" x="1905000" y="3038475"/>
          <p14:tracePt t="16500" x="1930400" y="3062288"/>
          <p14:tracePt t="16507" x="1962150" y="3101975"/>
          <p14:tracePt t="16515" x="1993900" y="3149600"/>
          <p14:tracePt t="16523" x="2041525" y="3205163"/>
          <p14:tracePt t="16531" x="2105025" y="3286125"/>
          <p14:tracePt t="16537" x="2168525" y="3381375"/>
          <p14:tracePt t="16548" x="2224088" y="3476625"/>
          <p14:tracePt t="16553" x="2312988" y="3629025"/>
          <p14:tracePt t="16562" x="2400300" y="3756025"/>
          <p14:tracePt t="16569" x="2471738" y="3867150"/>
          <p14:tracePt t="16578" x="2519363" y="3948113"/>
          <p14:tracePt t="16585" x="2551113" y="4011613"/>
          <p14:tracePt t="16594" x="2590800" y="4075113"/>
          <p14:tracePt t="16601" x="2606675" y="4106863"/>
          <p14:tracePt t="16609" x="2624138" y="4138613"/>
          <p14:tracePt t="16617" x="2640013" y="4162425"/>
          <p14:tracePt t="16626" x="2640013" y="4178300"/>
          <p14:tracePt t="16633" x="2640013" y="4186238"/>
          <p14:tracePt t="16642" x="2647950" y="4186238"/>
          <p14:tracePt t="16649" x="2647950" y="4194175"/>
          <p14:tracePt t="16735" x="2640013" y="4194175"/>
          <p14:tracePt t="16744" x="2606675" y="4194175"/>
          <p14:tracePt t="16751" x="2559050" y="4202113"/>
          <p14:tracePt t="16759" x="2503488" y="4202113"/>
          <p14:tracePt t="16767" x="2432050" y="4202113"/>
          <p14:tracePt t="16776" x="2360613" y="4202113"/>
          <p14:tracePt t="16783" x="2273300" y="4202113"/>
          <p14:tracePt t="16793" x="2192338" y="4202113"/>
          <p14:tracePt t="16797" x="2128838" y="4194175"/>
          <p14:tracePt t="16805" x="2097088" y="4194175"/>
          <p14:tracePt t="16813" x="2065338" y="4186238"/>
          <p14:tracePt t="16821" x="2041525" y="4186238"/>
          <p14:tracePt t="16830" x="2025650" y="4186238"/>
          <p14:tracePt t="16837" x="2009775" y="4186238"/>
          <p14:tracePt t="17042" x="1993900" y="4170363"/>
          <p14:tracePt t="17050" x="1993900" y="4162425"/>
          <p14:tracePt t="17057" x="1985963" y="4154488"/>
          <p14:tracePt t="17076" x="1978025" y="4154488"/>
          <p14:tracePt t="17114" x="1978025" y="4146550"/>
          <p14:tracePt t="17122" x="1993900" y="4146550"/>
          <p14:tracePt t="17131" x="2009775" y="4146550"/>
          <p14:tracePt t="17137" x="2025650" y="4146550"/>
          <p14:tracePt t="17146" x="2049463" y="4146550"/>
          <p14:tracePt t="17153" x="2097088" y="4170363"/>
          <p14:tracePt t="17163" x="2144713" y="4194175"/>
          <p14:tracePt t="17168" x="2208213" y="4217988"/>
          <p14:tracePt t="17178" x="2281238" y="4249738"/>
          <p14:tracePt t="17183" x="2360613" y="4291013"/>
          <p14:tracePt t="17191" x="2439988" y="4330700"/>
          <p14:tracePt t="17199" x="2511425" y="4378325"/>
          <p14:tracePt t="17207" x="2574925" y="4410075"/>
          <p14:tracePt t="17216" x="2624138" y="4441825"/>
          <p14:tracePt t="17224" x="2671763" y="4473575"/>
          <p14:tracePt t="17231" x="2719388" y="4497388"/>
          <p14:tracePt t="17239" x="2743200" y="4513263"/>
          <p14:tracePt t="17247" x="2759075" y="4529138"/>
          <p14:tracePt t="17256" x="2782888" y="4537075"/>
          <p14:tracePt t="17264" x="2790825" y="4552950"/>
          <p14:tracePt t="17272" x="2798763" y="4560888"/>
          <p14:tracePt t="17280" x="2814638" y="4568825"/>
          <p14:tracePt t="17290" x="2830513" y="4576763"/>
          <p14:tracePt t="17296" x="2846388" y="4584700"/>
          <p14:tracePt t="17302" x="2862263" y="4592638"/>
          <p14:tracePt t="17309" x="2886075" y="4592638"/>
          <p14:tracePt t="17318" x="2909888" y="4600575"/>
          <p14:tracePt t="17325" x="2933700" y="4608513"/>
          <p14:tracePt t="17333" x="2957513" y="4616450"/>
          <p14:tracePt t="17342" x="2982913" y="4616450"/>
          <p14:tracePt t="17349" x="3006725" y="4616450"/>
          <p14:tracePt t="17357" x="3022600" y="4616450"/>
          <p14:tracePt t="17365" x="3038475" y="4608513"/>
          <p14:tracePt t="17373" x="3054350" y="4608513"/>
          <p14:tracePt t="17381" x="3086100" y="4600575"/>
          <p14:tracePt t="17389" x="3125788" y="4592638"/>
          <p14:tracePt t="17397" x="3173413" y="4592638"/>
          <p14:tracePt t="17405" x="3236913" y="4592638"/>
          <p14:tracePt t="17413" x="3308350" y="4592638"/>
          <p14:tracePt t="17420" x="3381375" y="4592638"/>
          <p14:tracePt t="17428" x="3476625" y="4600575"/>
          <p14:tracePt t="17435" x="3579813" y="4616450"/>
          <p14:tracePt t="17443" x="3676650" y="4649788"/>
          <p14:tracePt t="17451" x="3771900" y="4673600"/>
          <p14:tracePt t="17460" x="3851275" y="4697413"/>
          <p14:tracePt t="17468" x="3914775" y="4729163"/>
          <p14:tracePt t="17475" x="3962400" y="4752975"/>
          <p14:tracePt t="17483" x="4011613" y="4776788"/>
          <p14:tracePt t="17491" x="4051300" y="4800600"/>
          <p14:tracePt t="17499" x="4075113" y="4824413"/>
          <p14:tracePt t="17507" x="4106863" y="4840288"/>
          <p14:tracePt t="17515" x="4130675" y="4864100"/>
          <p14:tracePt t="17523" x="4146550" y="4879975"/>
          <p14:tracePt t="17531" x="4170363" y="4903788"/>
          <p14:tracePt t="17538" x="4186238" y="4911725"/>
          <p14:tracePt t="17546" x="4186238" y="4919663"/>
          <p14:tracePt t="17553" x="4194175" y="4919663"/>
          <p14:tracePt t="17663" x="4186238" y="4903788"/>
          <p14:tracePt t="17671" x="4162425" y="4872038"/>
          <p14:tracePt t="17680" x="4146550" y="4848225"/>
          <p14:tracePt t="17687" x="4122738" y="4832350"/>
          <p14:tracePt t="17696" x="4106863" y="4808538"/>
          <p14:tracePt t="17703" x="4090988" y="4800600"/>
          <p14:tracePt t="17712" x="4067175" y="4776788"/>
          <p14:tracePt t="17721" x="4035425" y="4760913"/>
          <p14:tracePt t="17730" x="4011613" y="4745038"/>
          <p14:tracePt t="17737" x="3994150" y="4729163"/>
          <p14:tracePt t="17743" x="3962400" y="4721225"/>
          <p14:tracePt t="17752" x="3938588" y="4705350"/>
          <p14:tracePt t="17759" x="3922713" y="4705350"/>
          <p14:tracePt t="17767" x="3898900" y="4697413"/>
          <p14:tracePt t="17773" x="3883025" y="4681538"/>
          <p14:tracePt t="17781" x="3859213" y="4681538"/>
          <p14:tracePt t="17789" x="3843338" y="4673600"/>
          <p14:tracePt t="17797" x="3827463" y="4665663"/>
          <p14:tracePt t="17805" x="3811588" y="4657725"/>
          <p14:tracePt t="17814" x="3795713" y="4657725"/>
          <p14:tracePt t="17821" x="3771900" y="4649788"/>
          <p14:tracePt t="17831" x="3756025" y="4641850"/>
          <p14:tracePt t="17837" x="3732213" y="4633913"/>
          <p14:tracePt t="17847" x="3708400" y="4608513"/>
          <p14:tracePt t="17853" x="3676650" y="4584700"/>
          <p14:tracePt t="17863" x="3627438" y="4560888"/>
          <p14:tracePt t="17869" x="3579813" y="4537075"/>
          <p14:tracePt t="17877" x="3524250" y="4513263"/>
          <p14:tracePt t="17885" x="3476625" y="4489450"/>
          <p14:tracePt t="17894" x="3421063" y="4465638"/>
          <p14:tracePt t="17901" x="3373438" y="4449763"/>
          <p14:tracePt t="17907" x="3325813" y="4433888"/>
          <p14:tracePt t="17915" x="3284538" y="4418013"/>
          <p14:tracePt t="17923" x="3236913" y="4402138"/>
          <p14:tracePt t="17931" x="3189288" y="4386263"/>
          <p14:tracePt t="17939" x="3149600" y="4378325"/>
          <p14:tracePt t="17947" x="3101975" y="4362450"/>
          <p14:tracePt t="17956" x="3054350" y="4354513"/>
          <p14:tracePt t="17964" x="3022600" y="4346575"/>
          <p14:tracePt t="17971" x="2974975" y="4338638"/>
          <p14:tracePt t="17981" x="2933700" y="4330700"/>
          <p14:tracePt t="17987" x="2862263" y="4322763"/>
          <p14:tracePt t="17996" x="2814638" y="4314825"/>
          <p14:tracePt t="18003" x="2751138" y="4314825"/>
          <p14:tracePt t="18012" x="2687638" y="4314825"/>
          <p14:tracePt t="18019" x="2624138" y="4314825"/>
          <p14:tracePt t="18025" x="2574925" y="4314825"/>
          <p14:tracePt t="18035" x="2527300" y="4322763"/>
          <p14:tracePt t="18042" x="2487613" y="4330700"/>
          <p14:tracePt t="18049" x="2447925" y="4346575"/>
          <p14:tracePt t="18057" x="2432050" y="4354513"/>
          <p14:tracePt t="18066" x="2424113" y="4362450"/>
          <p14:tracePt t="18078" x="2408238" y="4370388"/>
          <p14:tracePt t="18082" x="2400300" y="4394200"/>
          <p14:tracePt t="18089" x="2400300" y="4410075"/>
          <p14:tracePt t="18098" x="2392363" y="4425950"/>
          <p14:tracePt t="18107" x="2384425" y="4441825"/>
          <p14:tracePt t="18119" x="2376488" y="4457700"/>
          <p14:tracePt t="18121" x="2376488" y="4481513"/>
          <p14:tracePt t="18131" x="2360613" y="4505325"/>
          <p14:tracePt t="18138" x="2352675" y="4529138"/>
          <p14:tracePt t="18146" x="2344738" y="4560888"/>
          <p14:tracePt t="18151" x="2336800" y="4592638"/>
          <p14:tracePt t="18160" x="2328863" y="4616450"/>
          <p14:tracePt t="18167" x="2312988" y="4649788"/>
          <p14:tracePt t="18176" x="2305050" y="4681538"/>
          <p14:tracePt t="18183" x="2305050" y="4713288"/>
          <p14:tracePt t="18191" x="2297113" y="4752975"/>
          <p14:tracePt t="18199" x="2289175" y="4776788"/>
          <p14:tracePt t="18207" x="2281238" y="4824413"/>
          <p14:tracePt t="18215" x="2273300" y="4856163"/>
          <p14:tracePt t="18224" x="2265363" y="4879975"/>
          <p14:tracePt t="18231" x="2265363" y="4903788"/>
          <p14:tracePt t="18239" x="2247900" y="4935538"/>
          <p14:tracePt t="18248" x="2239963" y="4951413"/>
          <p14:tracePt t="18255" x="2232025" y="4967288"/>
          <p14:tracePt t="18264" x="2224088" y="4984750"/>
          <p14:tracePt t="18271" x="2216150" y="5000625"/>
          <p14:tracePt t="18277" x="2208213" y="5024438"/>
          <p14:tracePt t="18286" x="2208213" y="5032375"/>
          <p14:tracePt t="18294" x="2200275" y="5048250"/>
          <p14:tracePt t="18302" x="2192338" y="5064125"/>
          <p14:tracePt t="18309" x="2192338" y="5080000"/>
          <p14:tracePt t="18317" x="2192338" y="5087938"/>
          <p14:tracePt t="18325" x="2184400" y="5095875"/>
          <p14:tracePt t="18334" x="2184400" y="5103813"/>
          <p14:tracePt t="18341" x="2176463" y="5111750"/>
          <p14:tracePt t="18349" x="2176463" y="5127625"/>
          <p14:tracePt t="18357" x="2176463" y="5143500"/>
          <p14:tracePt t="18365" x="2176463" y="5159375"/>
          <p14:tracePt t="18373" x="2176463" y="5167313"/>
          <p14:tracePt t="18381" x="2176463" y="5175250"/>
          <p14:tracePt t="18387" x="2176463" y="5191125"/>
          <p14:tracePt t="18397" x="2176463" y="5207000"/>
          <p14:tracePt t="18403" x="2176463" y="5214938"/>
          <p14:tracePt t="18411" x="2176463" y="5222875"/>
          <p14:tracePt t="18419" x="2176463" y="5238750"/>
          <p14:tracePt t="18430" x="2176463" y="5246688"/>
          <p14:tracePt t="18437" x="2176463" y="5254625"/>
          <p14:tracePt t="18452" x="2176463" y="5262563"/>
          <p14:tracePt t="18462" x="2176463" y="5270500"/>
          <p14:tracePt t="18470" x="2176463" y="5278438"/>
          <p14:tracePt t="18484" x="2176463" y="5286375"/>
          <p14:tracePt t="18546" x="2176463" y="5294313"/>
          <p14:tracePt t="18554" x="2176463" y="5302250"/>
          <p14:tracePt t="18561" x="2176463" y="5327650"/>
          <p14:tracePt t="18569" x="2184400" y="5351463"/>
          <p14:tracePt t="18578" x="2184400" y="5375275"/>
          <p14:tracePt t="18586" x="2192338" y="5399088"/>
          <p14:tracePt t="18593" x="2200275" y="5422900"/>
          <p14:tracePt t="18602" x="2208213" y="5438775"/>
          <p14:tracePt t="18609" x="2216150" y="5462588"/>
          <p14:tracePt t="18618" x="2232025" y="5494338"/>
          <p14:tracePt t="18624" x="2247900" y="5510213"/>
          <p14:tracePt t="18631" x="2265363" y="5526088"/>
          <p14:tracePt t="18641" x="2289175" y="5526088"/>
          <p14:tracePt t="18648" x="2305050" y="5534025"/>
          <p14:tracePt t="18655" x="2312988" y="5534025"/>
          <p14:tracePt t="18664" x="2328863" y="5534025"/>
          <p14:tracePt t="18671" x="2344738" y="5534025"/>
          <p14:tracePt t="18680" x="2352675" y="5534025"/>
          <p14:tracePt t="18687" x="2368550" y="5534025"/>
          <p14:tracePt t="18695" x="2376488" y="5534025"/>
          <p14:tracePt t="18704" x="2392363" y="5534025"/>
          <p14:tracePt t="18711" x="2408238" y="5534025"/>
          <p14:tracePt t="18719" x="2424113" y="5534025"/>
          <p14:tracePt t="18729" x="2439988" y="5534025"/>
          <p14:tracePt t="18736" x="2455863" y="5534025"/>
          <p14:tracePt t="18743" x="2479675" y="5541963"/>
          <p14:tracePt t="18751" x="2527300" y="5549900"/>
          <p14:tracePt t="18758" x="2566988" y="5557838"/>
          <p14:tracePt t="18765" x="2624138" y="5573713"/>
          <p14:tracePt t="18773" x="2679700" y="5589588"/>
          <p14:tracePt t="18782" x="2727325" y="5613400"/>
          <p14:tracePt t="18789" x="2774950" y="5629275"/>
          <p14:tracePt t="18798" x="2822575" y="5653088"/>
          <p14:tracePt t="18805" x="2862263" y="5662613"/>
          <p14:tracePt t="18814" x="2886075" y="5670550"/>
          <p14:tracePt t="18821" x="2909888" y="5678488"/>
          <p14:tracePt t="18830" x="2925763" y="5686425"/>
          <p14:tracePt t="18837" x="2941638" y="5686425"/>
          <p14:tracePt t="18846" x="2957513" y="5686425"/>
          <p14:tracePt t="18855" x="2974975" y="5694363"/>
          <p14:tracePt t="18864" x="2982913" y="5702300"/>
          <p14:tracePt t="18871" x="2998788" y="5702300"/>
          <p14:tracePt t="18878" x="3022600" y="5710238"/>
          <p14:tracePt t="18885" x="3038475" y="5718175"/>
          <p14:tracePt t="18891" x="3062288" y="5726113"/>
          <p14:tracePt t="18899" x="3109913" y="5734050"/>
          <p14:tracePt t="18908" x="3157538" y="5741988"/>
          <p14:tracePt t="18915" x="3197225" y="5749925"/>
          <p14:tracePt t="18923" x="3244850" y="5749925"/>
          <p14:tracePt t="18932" x="3284538" y="5749925"/>
          <p14:tracePt t="18939" x="3341688" y="5749925"/>
          <p14:tracePt t="18948" x="3389313" y="5757863"/>
          <p14:tracePt t="18955" x="3429000" y="5765800"/>
          <p14:tracePt t="18964" x="3476625" y="5765800"/>
          <p14:tracePt t="18971" x="3516313" y="5773738"/>
          <p14:tracePt t="18981" x="3563938" y="5781675"/>
          <p14:tracePt t="18987" x="3603625" y="5781675"/>
          <p14:tracePt t="18997" x="3651250" y="5789613"/>
          <p14:tracePt t="19001" x="3692525" y="5789613"/>
          <p14:tracePt t="19009" x="3740150" y="5797550"/>
          <p14:tracePt t="19017" x="3779838" y="5797550"/>
          <p14:tracePt t="19025" x="3827463" y="5805488"/>
          <p14:tracePt t="19033" x="3859213" y="5805488"/>
          <p14:tracePt t="19041" x="3906838" y="5813425"/>
          <p14:tracePt t="19049" x="3954463" y="5813425"/>
          <p14:tracePt t="19057" x="4002088" y="5813425"/>
          <p14:tracePt t="19065" x="4059238" y="5821363"/>
          <p14:tracePt t="19073" x="4106863" y="5821363"/>
          <p14:tracePt t="19082" x="4154488" y="5821363"/>
          <p14:tracePt t="19089" x="4202113" y="5829300"/>
          <p14:tracePt t="19098" x="4233863" y="5829300"/>
          <p14:tracePt t="19106" x="4265613" y="5829300"/>
          <p14:tracePt t="19114" x="4297363" y="5829300"/>
          <p14:tracePt t="19121" x="4329113" y="5829300"/>
          <p14:tracePt t="19129" x="4370388" y="5829300"/>
          <p14:tracePt t="19135" x="4410075" y="5829300"/>
          <p14:tracePt t="19144" x="4433888" y="5829300"/>
          <p14:tracePt t="19151" x="4457700" y="5821363"/>
          <p14:tracePt t="19159" x="4481513" y="5813425"/>
          <p14:tracePt t="19168" x="4513263" y="5813425"/>
          <p14:tracePt t="19175" x="4537075" y="5805488"/>
          <p14:tracePt t="19183" x="4560888" y="5797550"/>
          <p14:tracePt t="19191" x="4592638" y="5789613"/>
          <p14:tracePt t="19200" x="4616450" y="5781675"/>
          <p14:tracePt t="19207" x="4640263" y="5781675"/>
          <p14:tracePt t="19216" x="4656138" y="5773738"/>
          <p14:tracePt t="19224" x="4672013" y="5765800"/>
          <p14:tracePt t="19232" x="4679950" y="5765800"/>
          <p14:tracePt t="19239" x="4679950" y="5757863"/>
          <p14:tracePt t="19245" x="4687888" y="5757863"/>
          <p14:tracePt t="19254" x="4687888" y="5749925"/>
          <p14:tracePt t="19265" x="4695825" y="5741988"/>
          <p14:tracePt t="19278" x="4705350" y="5726113"/>
          <p14:tracePt t="19285" x="4705350" y="5710238"/>
          <p14:tracePt t="19293" x="4705350" y="5694363"/>
          <p14:tracePt t="19301" x="4705350" y="5670550"/>
          <p14:tracePt t="19309" x="4713288" y="5653088"/>
          <p14:tracePt t="19318" x="4721225" y="5637213"/>
          <p14:tracePt t="19325" x="4721225" y="5613400"/>
          <p14:tracePt t="19333" x="4721225" y="5589588"/>
          <p14:tracePt t="19341" x="4721225" y="5565775"/>
          <p14:tracePt t="19350" x="4713288" y="5541963"/>
          <p14:tracePt t="19358" x="4705350" y="5510213"/>
          <p14:tracePt t="19366" x="4695825" y="5478463"/>
          <p14:tracePt t="19372" x="4687888" y="5462588"/>
          <p14:tracePt t="19379" x="4679950" y="5454650"/>
          <p14:tracePt t="19387" x="4679950" y="5430838"/>
          <p14:tracePt t="19397" x="4672013" y="5414963"/>
          <p14:tracePt t="19403" x="4664075" y="5399088"/>
          <p14:tracePt t="19413" x="4656138" y="5383213"/>
          <p14:tracePt t="19419" x="4656138" y="5367338"/>
          <p14:tracePt t="19429" x="4640263" y="5335588"/>
          <p14:tracePt t="19435" x="4632325" y="5319713"/>
          <p14:tracePt t="19446" x="4616450" y="5294313"/>
          <p14:tracePt t="19456" x="4600575" y="5278438"/>
          <p14:tracePt t="19459" x="4576763" y="5246688"/>
          <p14:tracePt t="19468" x="4545013" y="5199063"/>
          <p14:tracePt t="19475" x="4513263" y="5159375"/>
          <p14:tracePt t="19483" x="4481513" y="5111750"/>
          <p14:tracePt t="19490" x="4449763" y="5080000"/>
          <p14:tracePt t="19498" x="4418013" y="5040313"/>
          <p14:tracePt t="19505" x="4402138" y="5008563"/>
          <p14:tracePt t="19515" x="4378325" y="4992688"/>
          <p14:tracePt t="19521" x="4362450" y="4976813"/>
          <p14:tracePt t="19530" x="4344988" y="4951413"/>
          <p14:tracePt t="19537" x="4329113" y="4935538"/>
          <p14:tracePt t="19546" x="4305300" y="4919663"/>
          <p14:tracePt t="19553" x="4289425" y="4895850"/>
          <p14:tracePt t="19562" x="4273550" y="4879975"/>
          <p14:tracePt t="19570" x="4249738" y="4864100"/>
          <p14:tracePt t="19577" x="4233863" y="4848225"/>
          <p14:tracePt t="19585" x="4217988" y="4832350"/>
          <p14:tracePt t="19594" x="4186238" y="4808538"/>
          <p14:tracePt t="19602" x="4162425" y="4792663"/>
          <p14:tracePt t="19609" x="4130675" y="4768850"/>
          <p14:tracePt t="19618" x="4106863" y="4752975"/>
          <p14:tracePt t="19623" x="4083050" y="4737100"/>
          <p14:tracePt t="19633" x="4059238" y="4721225"/>
          <p14:tracePt t="19640" x="4043363" y="4705350"/>
          <p14:tracePt t="19648" x="4027488" y="4697413"/>
          <p14:tracePt t="19656" x="4011613" y="4697413"/>
          <p14:tracePt t="19664" x="3986213" y="4681538"/>
          <p14:tracePt t="19671" x="3970338" y="4673600"/>
          <p14:tracePt t="19680" x="3954463" y="4673600"/>
          <p14:tracePt t="19687" x="3938588" y="4665663"/>
          <p14:tracePt t="19696" x="3922713" y="4657725"/>
          <p14:tracePt t="19703" x="3898900" y="4649788"/>
          <p14:tracePt t="19712" x="3867150" y="4649788"/>
          <p14:tracePt t="19719" x="3851275" y="4641850"/>
          <p14:tracePt t="19727" x="3835400" y="4633913"/>
          <p14:tracePt t="19733" x="3819525" y="4633913"/>
          <p14:tracePt t="19741" x="3811588" y="4633913"/>
          <p14:tracePt t="19752" x="3787775" y="4624388"/>
          <p14:tracePt t="19766" x="3779838" y="4616450"/>
          <p14:tracePt t="19782" x="3771900" y="4616450"/>
          <p14:tracePt t="19829" x="3756025" y="4600575"/>
          <p14:tracePt t="19837" x="3732213" y="4568825"/>
          <p14:tracePt t="19845" x="3708400" y="4560888"/>
          <p14:tracePt t="19851" x="3708400" y="4552950"/>
          <p14:tracePt t="19859" x="3708400" y="4545013"/>
          <p14:tracePt t="19870" x="3700463" y="4545013"/>
          <p14:tracePt t="19875" x="3684588" y="4529138"/>
          <p14:tracePt t="19884" x="3651250" y="4497388"/>
          <p14:tracePt t="19892" x="3627438" y="4481513"/>
          <p14:tracePt t="19900" x="3611563" y="4457700"/>
          <p14:tracePt t="19907" x="3587750" y="4441825"/>
          <p14:tracePt t="19916" x="3579813" y="4433888"/>
          <p14:tracePt t="19923" x="3571875" y="4433888"/>
          <p14:tracePt t="19932" x="3563938" y="4425950"/>
          <p14:tracePt t="19939" x="3556000" y="4418013"/>
          <p14:tracePt t="19948" x="3548063" y="4418013"/>
          <p14:tracePt t="19955" x="3532188" y="4410075"/>
          <p14:tracePt t="19964" x="3524250" y="4402138"/>
          <p14:tracePt t="19972" x="3508375" y="4402138"/>
          <p14:tracePt t="19979" x="3492500" y="4394200"/>
          <p14:tracePt t="19986" x="3468688" y="4386263"/>
          <p14:tracePt t="19993" x="3444875" y="4386263"/>
          <p14:tracePt t="20001" x="3421063" y="4378325"/>
          <p14:tracePt t="20009" x="3389313" y="4370388"/>
          <p14:tracePt t="20017" x="3365500" y="4362450"/>
          <p14:tracePt t="20025" x="3333750" y="4354513"/>
          <p14:tracePt t="20033" x="3300413" y="4346575"/>
          <p14:tracePt t="20041" x="3276600" y="4346575"/>
          <p14:tracePt t="20050" x="3252788" y="4338638"/>
          <p14:tracePt t="20057" x="3236913" y="4330700"/>
          <p14:tracePt t="20066" x="3221038" y="4322763"/>
          <p14:tracePt t="20073" x="3205163" y="4322763"/>
          <p14:tracePt t="20082" x="3197225" y="4314825"/>
          <p14:tracePt t="20089" x="3189288" y="4314825"/>
          <p14:tracePt t="20098" x="3189288" y="4306888"/>
          <p14:tracePt t="20103" x="3181350" y="4306888"/>
          <p14:tracePt t="20240" x="3165475" y="4306888"/>
          <p14:tracePt t="20247" x="3157538" y="4314825"/>
          <p14:tracePt t="20255" x="3149600" y="4314825"/>
          <p14:tracePt t="20262" x="3149600" y="4322763"/>
          <p14:tracePt t="20269" x="3141663" y="4330700"/>
          <p14:tracePt t="20285" x="3141663" y="4338638"/>
          <p14:tracePt t="20294" x="3141663" y="4346575"/>
          <p14:tracePt t="20309" x="3141663" y="4362450"/>
          <p14:tracePt t="20318" x="3141663" y="4386263"/>
          <p14:tracePt t="20325" x="3149600" y="4402138"/>
          <p14:tracePt t="20334" x="3157538" y="4418013"/>
          <p14:tracePt t="20341" x="3165475" y="4433888"/>
          <p14:tracePt t="20349" x="3181350" y="4457700"/>
          <p14:tracePt t="20355" x="3197225" y="4481513"/>
          <p14:tracePt t="20363" x="3205163" y="4497388"/>
          <p14:tracePt t="20371" x="3228975" y="4513263"/>
          <p14:tracePt t="20385" x="3244850" y="4529138"/>
          <p14:tracePt t="20387" x="3260725" y="4537075"/>
          <p14:tracePt t="20398" x="3276600" y="4545013"/>
          <p14:tracePt t="20404" x="3284538" y="4552950"/>
          <p14:tracePt t="20412" x="3292475" y="4552950"/>
          <p14:tracePt t="20420" x="3292475" y="4560888"/>
          <p14:tracePt t="20427" x="3300413" y="4560888"/>
          <p14:tracePt t="20443" x="3308350" y="4560888"/>
          <p14:tracePt t="20460" x="3317875" y="4560888"/>
          <p14:tracePt t="20476" x="3333750" y="4560888"/>
          <p14:tracePt t="20482" x="3341688" y="4560888"/>
          <p14:tracePt t="20489" x="3349625" y="4552950"/>
          <p14:tracePt t="20499" x="3373438" y="4545013"/>
          <p14:tracePt t="20505" x="3389313" y="4537075"/>
          <p14:tracePt t="20513" x="3397250" y="4537075"/>
          <p14:tracePt t="20521" x="3413125" y="4529138"/>
          <p14:tracePt t="20530" x="3421063" y="4521200"/>
          <p14:tracePt t="20538" x="3429000" y="4513263"/>
          <p14:tracePt t="20546" x="3444875" y="4505325"/>
          <p14:tracePt t="20554" x="3444875" y="4497388"/>
          <p14:tracePt t="20561" x="3452813" y="4497388"/>
          <p14:tracePt t="20569" x="3452813" y="4489450"/>
          <p14:tracePt t="20578" x="3460750" y="4489450"/>
          <p14:tracePt t="20585" x="3468688" y="4489450"/>
          <p14:tracePt t="20591" x="3468688" y="4481513"/>
          <p14:tracePt t="20600" x="3476625" y="4481513"/>
          <p14:tracePt t="20751" x="3484563" y="4481513"/>
          <p14:tracePt t="20759" x="3500438" y="4481513"/>
          <p14:tracePt t="20766" x="3524250" y="4489450"/>
          <p14:tracePt t="20774" x="3540125" y="4489450"/>
          <p14:tracePt t="20782" x="3563938" y="4497388"/>
          <p14:tracePt t="20790" x="3579813" y="4505325"/>
          <p14:tracePt t="20800" x="3603625" y="4513263"/>
          <p14:tracePt t="20806" x="3619500" y="4513263"/>
          <p14:tracePt t="20815" x="3627438" y="4513263"/>
          <p14:tracePt t="20821" x="3635375" y="4521200"/>
          <p14:tracePt t="20867" x="3643313" y="4529138"/>
          <p14:tracePt t="20875" x="3651250" y="4529138"/>
          <p14:tracePt t="20884" x="3660775" y="4545013"/>
          <p14:tracePt t="20891" x="3684588" y="4560888"/>
          <p14:tracePt t="20900" x="3700463" y="4576763"/>
          <p14:tracePt t="20907" x="3716338" y="4600575"/>
          <p14:tracePt t="20916" x="3732213" y="4616450"/>
          <p14:tracePt t="20925" x="3756025" y="4633913"/>
          <p14:tracePt t="20932" x="3771900" y="4657725"/>
          <p14:tracePt t="20939" x="3787775" y="4673600"/>
          <p14:tracePt t="20948" x="3811588" y="4689475"/>
          <p14:tracePt t="20955" x="3827463" y="4705350"/>
          <p14:tracePt t="20963" x="3835400" y="4713288"/>
          <p14:tracePt t="20972" x="3835400" y="4721225"/>
          <p14:tracePt t="20977" x="3843338" y="4721225"/>
          <p14:tracePt t="21111" x="3827463" y="4705350"/>
          <p14:tracePt t="21119" x="3819525" y="4689475"/>
          <p14:tracePt t="21127" x="3795713" y="4665663"/>
          <p14:tracePt t="21135" x="3779838" y="4633913"/>
          <p14:tracePt t="21145" x="3756025" y="4608513"/>
          <p14:tracePt t="21151" x="3732213" y="4576763"/>
          <p14:tracePt t="21159" x="3716338" y="4552950"/>
          <p14:tracePt t="21167" x="3700463" y="4521200"/>
          <p14:tracePt t="21175" x="3684588" y="4497388"/>
          <p14:tracePt t="21184" x="3660775" y="4481513"/>
          <p14:tracePt t="21191" x="3651250" y="4449763"/>
          <p14:tracePt t="21200" x="3635375" y="4433888"/>
          <p14:tracePt t="21207" x="3627438" y="4418013"/>
          <p14:tracePt t="21216" x="3619500" y="4402138"/>
          <p14:tracePt t="21223" x="3611563" y="4378325"/>
          <p14:tracePt t="21230" x="3603625" y="4370388"/>
          <p14:tracePt t="21238" x="3587750" y="4354513"/>
          <p14:tracePt t="21245" x="3579813" y="4338638"/>
          <p14:tracePt t="21254" x="3579813" y="4330700"/>
          <p14:tracePt t="21261" x="3571875" y="4322763"/>
          <p14:tracePt t="21278" x="3563938" y="4314825"/>
          <p14:tracePt t="21294" x="3556000" y="4314825"/>
          <p14:tracePt t="21452" x="3579813" y="4354513"/>
          <p14:tracePt t="21460" x="3603625" y="4402138"/>
          <p14:tracePt t="21470" x="3627438" y="4457700"/>
          <p14:tracePt t="21474" x="3651250" y="4505325"/>
          <p14:tracePt t="21481" x="3676650" y="4545013"/>
          <p14:tracePt t="21489" x="3692525" y="4584700"/>
          <p14:tracePt t="21498" x="3708400" y="4608513"/>
          <p14:tracePt t="21505" x="3716338" y="4624388"/>
          <p14:tracePt t="21514" x="3732213" y="4641850"/>
          <p14:tracePt t="21522" x="3740150" y="4657725"/>
          <p14:tracePt t="21632" x="3740150" y="4641850"/>
          <p14:tracePt t="21639" x="3732213" y="4616450"/>
          <p14:tracePt t="21647" x="3708400" y="4576763"/>
          <p14:tracePt t="21655" x="3684588" y="4537075"/>
          <p14:tracePt t="21663" x="3668713" y="4513263"/>
          <p14:tracePt t="21671" x="3651250" y="4489450"/>
          <p14:tracePt t="21679" x="3643313" y="4457700"/>
          <p14:tracePt t="21687" x="3635375" y="4441825"/>
          <p14:tracePt t="21695" x="3619500" y="4425950"/>
          <p14:tracePt t="21703" x="3603625" y="4410075"/>
          <p14:tracePt t="21709" x="3595688" y="4394200"/>
          <p14:tracePt t="21718" x="3587750" y="4378325"/>
          <p14:tracePt t="21725" x="3571875" y="4370388"/>
          <p14:tracePt t="21735" x="3571875" y="4362450"/>
          <p14:tracePt t="21742" x="3563938" y="4362450"/>
          <p14:tracePt t="21751" x="3563938" y="4354513"/>
          <p14:tracePt t="21757" x="3556000" y="4346575"/>
          <p14:tracePt t="21774" x="3548063" y="4338638"/>
          <p14:tracePt t="21781" x="3540125" y="4338638"/>
          <p14:tracePt t="21798" x="3532188" y="4330700"/>
          <p14:tracePt t="21813" x="3524250" y="4330700"/>
          <p14:tracePt t="21821" x="3524250" y="4322763"/>
          <p14:tracePt t="21829" x="3516313" y="4322763"/>
          <p14:tracePt t="21837" x="3508375" y="4314825"/>
          <p14:tracePt t="21964" x="3516313" y="4322763"/>
          <p14:tracePt t="21978" x="3524250" y="4330700"/>
          <p14:tracePt t="22018" x="3524250" y="4338638"/>
          <p14:tracePt t="22041" x="3524250" y="4322763"/>
          <p14:tracePt t="22051" x="3516313" y="4298950"/>
          <p14:tracePt t="22057" x="3468688" y="4273550"/>
          <p14:tracePt t="22066" x="3405188" y="4249738"/>
          <p14:tracePt t="22074" x="3333750" y="4217988"/>
          <p14:tracePt t="22083" x="3252788" y="4186238"/>
          <p14:tracePt t="22088" x="3189288" y="4162425"/>
          <p14:tracePt t="22514" x="3181350" y="4146550"/>
          <p14:tracePt t="22522" x="3181350" y="4130675"/>
          <p14:tracePt t="22529" x="3173413" y="4122738"/>
          <p14:tracePt t="22562" x="3173413" y="4114800"/>
          <p14:tracePt t="22587" x="3165475" y="4106863"/>
          <p14:tracePt t="22592" x="3149600" y="4098925"/>
          <p14:tracePt t="22600" x="3133725" y="4090988"/>
          <p14:tracePt t="22607" x="3117850" y="4083050"/>
          <p14:tracePt t="22616" x="3101975" y="4067175"/>
          <p14:tracePt t="22623" x="3094038" y="4035425"/>
          <p14:tracePt t="22634" x="3094038" y="4011613"/>
          <p14:tracePt t="22639" x="3086100" y="3987800"/>
          <p14:tracePt t="22649" x="3078163" y="3971925"/>
          <p14:tracePt t="22679" x="3078163" y="3987800"/>
          <p14:tracePt t="22696" x="3078163" y="3995738"/>
          <p14:tracePt t="22773" x="3086100" y="3995738"/>
          <p14:tracePt t="22782" x="3094038" y="4003675"/>
          <p14:tracePt t="22797" x="3094038" y="4011613"/>
          <p14:tracePt t="22805" x="3101975" y="4011613"/>
          <p14:tracePt t="22814" x="3101975" y="4027488"/>
          <p14:tracePt t="22821" x="3109913" y="4043363"/>
          <p14:tracePt t="22831" x="3109913" y="4059238"/>
          <p14:tracePt t="22838" x="3117850" y="4083050"/>
          <p14:tracePt t="22846" x="3125788" y="4106863"/>
          <p14:tracePt t="22853" x="3125788" y="4130675"/>
          <p14:tracePt t="22860" x="3125788" y="4162425"/>
          <p14:tracePt t="22869" x="3125788" y="4202113"/>
          <p14:tracePt t="22875" x="3125788" y="4257675"/>
          <p14:tracePt t="22885" x="3125788" y="4314825"/>
          <p14:tracePt t="22891" x="3125788" y="4354513"/>
          <p14:tracePt t="22901" x="3125788" y="4402138"/>
          <p14:tracePt t="22907" x="3117850" y="4441825"/>
          <p14:tracePt t="22915" x="3109913" y="4489450"/>
          <p14:tracePt t="22923" x="3101975" y="4537075"/>
          <p14:tracePt t="22932" x="3094038" y="4568825"/>
          <p14:tracePt t="22939" x="3094038" y="4608513"/>
          <p14:tracePt t="22945" x="3086100" y="4657725"/>
          <p14:tracePt t="22953" x="3078163" y="4713288"/>
          <p14:tracePt t="22961" x="3078163" y="4752975"/>
          <p14:tracePt t="22969" x="3078163" y="4808538"/>
          <p14:tracePt t="22977" x="3078163" y="4856163"/>
          <p14:tracePt t="22986" x="3086100" y="4895850"/>
          <p14:tracePt t="22995" x="3101975" y="4935538"/>
          <p14:tracePt t="23005" x="3109913" y="4967288"/>
          <p14:tracePt t="23009" x="3109913" y="4992688"/>
          <p14:tracePt t="23019" x="3125788" y="5008563"/>
          <p14:tracePt t="23025" x="3133725" y="5040313"/>
          <p14:tracePt t="23033" x="3149600" y="5064125"/>
          <p14:tracePt t="23041" x="3165475" y="5087938"/>
          <p14:tracePt t="23049" x="3181350" y="5119688"/>
          <p14:tracePt t="23057" x="3205163" y="5143500"/>
          <p14:tracePt t="23069" x="3228975" y="5175250"/>
          <p14:tracePt t="23071" x="3252788" y="5199063"/>
          <p14:tracePt t="23082" x="3276600" y="5230813"/>
          <p14:tracePt t="23090" x="3292475" y="5246688"/>
          <p14:tracePt t="23097" x="3317875" y="5262563"/>
          <p14:tracePt t="23104" x="3333750" y="5286375"/>
          <p14:tracePt t="23111" x="3349625" y="5302250"/>
          <p14:tracePt t="23121" x="3365500" y="5319713"/>
          <p14:tracePt t="23127" x="3397250" y="5343525"/>
          <p14:tracePt t="23136" x="3413125" y="5359400"/>
          <p14:tracePt t="23143" x="3436938" y="5383213"/>
          <p14:tracePt t="23152" x="3452813" y="5407025"/>
          <p14:tracePt t="23159" x="3484563" y="5430838"/>
          <p14:tracePt t="23169" x="3508375" y="5454650"/>
          <p14:tracePt t="23175" x="3540125" y="5486400"/>
          <p14:tracePt t="23184" x="3556000" y="5502275"/>
          <p14:tracePt t="23189" x="3579813" y="5526088"/>
          <p14:tracePt t="23197" x="3595688" y="5541963"/>
          <p14:tracePt t="23206" x="3611563" y="5549900"/>
          <p14:tracePt t="23213" x="3619500" y="5565775"/>
          <p14:tracePt t="23221" x="3643313" y="5573713"/>
          <p14:tracePt t="23229" x="3660775" y="5581650"/>
          <p14:tracePt t="23238" x="3676650" y="5597525"/>
          <p14:tracePt t="23245" x="3692525" y="5597525"/>
          <p14:tracePt t="23255" x="3708400" y="5605463"/>
          <p14:tracePt t="23261" x="3716338" y="5605463"/>
          <p14:tracePt t="23271" x="3724275" y="5613400"/>
          <p14:tracePt t="23286" x="3732213" y="5613400"/>
          <p14:tracePt t="23302" x="3732213" y="5605463"/>
          <p14:tracePt t="23310" x="3740150" y="5589588"/>
          <p14:tracePt t="23319" x="3740150" y="5573713"/>
          <p14:tracePt t="23323" x="3740150" y="5557838"/>
          <p14:tracePt t="23332" x="3740150" y="5534025"/>
          <p14:tracePt t="23339" x="3740150" y="5518150"/>
          <p14:tracePt t="23347" x="3740150" y="5510213"/>
          <p14:tracePt t="23355" x="3740150" y="5502275"/>
          <p14:tracePt t="23371" x="3740150" y="5494338"/>
          <p14:tracePt t="23396" x="3740150" y="5486400"/>
          <p14:tracePt t="23451" x="3748088" y="5486400"/>
          <p14:tracePt t="23457" x="3748088" y="5502275"/>
          <p14:tracePt t="23465" x="3748088" y="5518150"/>
          <p14:tracePt t="23473" x="3756025" y="5534025"/>
          <p14:tracePt t="23481" x="3756025" y="5557838"/>
          <p14:tracePt t="23489" x="3763963" y="5589588"/>
          <p14:tracePt t="23498" x="3771900" y="5613400"/>
          <p14:tracePt t="23506" x="3771900" y="5653088"/>
          <p14:tracePt t="23513" x="3771900" y="5678488"/>
          <p14:tracePt t="23521" x="3771900" y="5702300"/>
          <p14:tracePt t="23529" x="3771900" y="5726113"/>
          <p14:tracePt t="23538" x="3771900" y="5749925"/>
          <p14:tracePt t="23545" x="3771900" y="5765800"/>
          <p14:tracePt t="23554" x="3771900" y="5781675"/>
          <p14:tracePt t="23561" x="3771900" y="5797550"/>
          <p14:tracePt t="23569" x="3771900" y="5805488"/>
          <p14:tracePt t="23575" x="3771900" y="5813425"/>
          <p14:tracePt t="23583" x="3763963" y="5821363"/>
          <p14:tracePt t="23601" x="3756025" y="5829300"/>
          <p14:tracePt t="23608" x="3732213" y="5829300"/>
          <p14:tracePt t="23616" x="3700463" y="5837238"/>
          <p14:tracePt t="23623" x="3660775" y="5837238"/>
          <p14:tracePt t="23632" x="3627438" y="5837238"/>
          <p14:tracePt t="23639" x="3587750" y="5837238"/>
          <p14:tracePt t="23647" x="3563938" y="5813425"/>
          <p14:tracePt t="23655" x="3548063" y="5797550"/>
          <p14:tracePt t="23663" x="3532188" y="5765800"/>
          <p14:tracePt t="23671" x="3508375" y="5718175"/>
          <p14:tracePt t="23678" x="3492500" y="5678488"/>
          <p14:tracePt t="23686" x="3484563" y="5621338"/>
          <p14:tracePt t="23693" x="3476625" y="5573713"/>
          <p14:tracePt t="23702" x="3476625" y="5541963"/>
          <p14:tracePt t="23709" x="3476625" y="5510213"/>
          <p14:tracePt t="23719" x="3476625" y="5486400"/>
          <p14:tracePt t="23725" x="3484563" y="5462588"/>
          <p14:tracePt t="23733" x="3484563" y="5438775"/>
          <p14:tracePt t="23742" x="3484563" y="5414963"/>
          <p14:tracePt t="23749" x="3484563" y="5399088"/>
          <p14:tracePt t="23757" x="3484563" y="5391150"/>
          <p14:tracePt t="23773" x="3484563" y="5383213"/>
          <p14:tracePt t="23803" x="3484563" y="5375275"/>
          <p14:tracePt t="23827" x="3476625" y="5367338"/>
          <p14:tracePt t="23836" x="3460750" y="5367338"/>
          <p14:tracePt t="23843" x="3429000" y="5351463"/>
          <p14:tracePt t="23852" x="3381375" y="5327650"/>
          <p14:tracePt t="23860" x="3325813" y="5302250"/>
          <p14:tracePt t="23868" x="3244850" y="5270500"/>
          <p14:tracePt t="23875" x="3157538" y="5230813"/>
          <p14:tracePt t="23885" x="3046413" y="5199063"/>
          <p14:tracePt t="23891" x="2957513" y="5159375"/>
          <p14:tracePt t="23903" x="2894013" y="5127625"/>
          <p14:tracePt t="23909" x="2854325" y="5103813"/>
          <p14:tracePt t="23919" x="2846388" y="5095875"/>
          <p14:tracePt t="23925" x="2838450" y="5095875"/>
          <p14:tracePt t="23931" x="2838450" y="5087938"/>
          <p14:tracePt t="23948" x="2838450" y="5080000"/>
          <p14:tracePt t="23954" x="2838450" y="5072063"/>
          <p14:tracePt t="23961" x="2838450" y="5064125"/>
          <p14:tracePt t="23977" x="2838450" y="5048250"/>
          <p14:tracePt t="23986" x="2846388" y="5032375"/>
          <p14:tracePt t="23993" x="2854325" y="5008563"/>
          <p14:tracePt t="24002" x="2862263" y="4992688"/>
          <p14:tracePt t="24009" x="2862263" y="4976813"/>
          <p14:tracePt t="24020" x="2862263" y="4959350"/>
          <p14:tracePt t="24025" x="2862263" y="4951413"/>
          <p14:tracePt t="24033" x="2862263" y="4935538"/>
          <p14:tracePt t="24047" x="2862263" y="4919663"/>
          <p14:tracePt t="24056" x="2862263" y="4911725"/>
          <p14:tracePt t="24063" x="2854325" y="4895850"/>
          <p14:tracePt t="24071" x="2838450" y="4879975"/>
          <p14:tracePt t="24085" x="2822575" y="4848225"/>
          <p14:tracePt t="24088" x="2806700" y="4824413"/>
          <p14:tracePt t="24097" x="2790825" y="4808538"/>
          <p14:tracePt t="24105" x="2782888" y="4792663"/>
          <p14:tracePt t="24113" x="2774950" y="4784725"/>
          <p14:tracePt t="24120" x="2774950" y="4776788"/>
          <p14:tracePt t="24136" x="2767013" y="4768850"/>
          <p14:tracePt t="24168" x="2767013" y="4760913"/>
          <p14:tracePt t="24181" x="2767013" y="4745038"/>
          <p14:tracePt t="24189" x="2767013" y="4729163"/>
          <p14:tracePt t="24197" x="2790825" y="4713288"/>
          <p14:tracePt t="24206" x="2830513" y="4697413"/>
          <p14:tracePt t="24213" x="2909888" y="4681538"/>
          <p14:tracePt t="24221" x="3014663" y="4673600"/>
          <p14:tracePt t="24229" x="3109913" y="4657725"/>
          <p14:tracePt t="24237" x="3228975" y="4657725"/>
          <p14:tracePt t="24245" x="3349625" y="4673600"/>
          <p14:tracePt t="24254" x="3476625" y="4697413"/>
          <p14:tracePt t="24261" x="3579813" y="4729163"/>
          <p14:tracePt t="24271" x="3651250" y="4752975"/>
          <p14:tracePt t="24277" x="3684588" y="4776788"/>
          <p14:tracePt t="24287" x="3708400" y="4792663"/>
          <p14:tracePt t="24294" x="3708400" y="4800600"/>
          <p14:tracePt t="24300" x="3716338" y="4824413"/>
          <p14:tracePt t="24307" x="3716338" y="4840288"/>
          <p14:tracePt t="24315" x="3716338" y="4864100"/>
          <p14:tracePt t="24323" x="3708400" y="4887913"/>
          <p14:tracePt t="24331" x="3684588" y="4919663"/>
          <p14:tracePt t="24339" x="3660775" y="4943475"/>
          <p14:tracePt t="24348" x="3635375" y="4976813"/>
          <p14:tracePt t="24355" x="3611563" y="5000625"/>
          <p14:tracePt t="24363" x="3595688" y="5024438"/>
          <p14:tracePt t="24371" x="3587750" y="5040313"/>
          <p14:tracePt t="24379" x="3571875" y="5048250"/>
          <p14:tracePt t="24387" x="3571875" y="5056188"/>
          <p14:tracePt t="24410" x="3571875" y="5064125"/>
          <p14:tracePt t="24427" x="3571875" y="5072063"/>
          <p14:tracePt t="24433" x="3571875" y="5080000"/>
          <p14:tracePt t="24457" x="3571875" y="5087938"/>
          <p14:tracePt t="24490" x="3579813" y="5087938"/>
          <p14:tracePt t="24497" x="3595688" y="5080000"/>
          <p14:tracePt t="24505" x="3611563" y="5064125"/>
          <p14:tracePt t="24513" x="3627438" y="5056188"/>
          <p14:tracePt t="24521" x="3660775" y="5032375"/>
          <p14:tracePt t="24529" x="3676650" y="5024438"/>
          <p14:tracePt t="24537" x="3700463" y="5000625"/>
          <p14:tracePt t="24543" x="3732213" y="4984750"/>
          <p14:tracePt t="24552" x="3748088" y="4951413"/>
          <p14:tracePt t="24559" x="3763963" y="4927600"/>
          <p14:tracePt t="24568" x="3771900" y="4895850"/>
          <p14:tracePt t="24575" x="3771900" y="4848225"/>
          <p14:tracePt t="24586" x="3771900" y="4808538"/>
          <p14:tracePt t="24591" x="3756025" y="4768850"/>
          <p14:tracePt t="24599" x="3748088" y="4745038"/>
          <p14:tracePt t="24607" x="3740150" y="4729163"/>
          <p14:tracePt t="24615" x="3740150" y="4713288"/>
          <p14:tracePt t="24623" x="3740150" y="4705350"/>
          <p14:tracePt t="24631" x="3740150" y="4697413"/>
          <p14:tracePt t="24639" x="3740150" y="4689475"/>
          <p14:tracePt t="24655" x="3740150" y="4681538"/>
          <p14:tracePt t="24670" x="3748088" y="4673600"/>
          <p14:tracePt t="24678" x="3748088" y="4665663"/>
          <p14:tracePt t="24686" x="3756025" y="4665663"/>
          <p14:tracePt t="24694" x="3763963" y="4657725"/>
          <p14:tracePt t="24702" x="3771900" y="4657725"/>
          <p14:tracePt t="24709" x="3779838" y="4657725"/>
          <p14:tracePt t="24718" x="3803650" y="4657725"/>
          <p14:tracePt t="24725" x="3827463" y="4657725"/>
          <p14:tracePt t="24734" x="3851275" y="4673600"/>
          <p14:tracePt t="24741" x="3875088" y="4681538"/>
          <p14:tracePt t="24750" x="3914775" y="4705350"/>
          <p14:tracePt t="24757" x="3962400" y="4721225"/>
          <p14:tracePt t="24765" x="4002088" y="4737100"/>
          <p14:tracePt t="24771" x="4035425" y="4745038"/>
          <p14:tracePt t="24779" x="4059238" y="4752975"/>
          <p14:tracePt t="24788" x="4075113" y="4752975"/>
          <p14:tracePt t="24877" x="4075113" y="4737100"/>
          <p14:tracePt t="24886" x="4075113" y="4713288"/>
          <p14:tracePt t="24894" x="4059238" y="4689475"/>
          <p14:tracePt t="24899" x="4051300" y="4649788"/>
          <p14:tracePt t="24905" x="4027488" y="4600575"/>
          <p14:tracePt t="24914" x="4002088" y="4568825"/>
          <p14:tracePt t="24921" x="3978275" y="4529138"/>
          <p14:tracePt t="24930" x="3954463" y="4489450"/>
          <p14:tracePt t="24938" x="3946525" y="4465638"/>
          <p14:tracePt t="24945" x="3938588" y="4441825"/>
          <p14:tracePt t="24954" x="3930650" y="4425950"/>
          <p14:tracePt t="24961" x="3922713" y="4402138"/>
          <p14:tracePt t="24970" x="3914775" y="4386263"/>
          <p14:tracePt t="24977" x="3906838" y="4370388"/>
          <p14:tracePt t="24986" x="3898900" y="4362450"/>
          <p14:tracePt t="25003" x="3890963" y="4354513"/>
          <p14:tracePt t="25018" x="3890963" y="4346575"/>
          <p14:tracePt t="25023" x="3883025" y="4346575"/>
          <p14:tracePt t="25034" x="3883025" y="4338638"/>
          <p14:tracePt t="25043" x="3883025" y="4330700"/>
          <p14:tracePt t="25049" x="3875088" y="4330700"/>
          <p14:tracePt t="25059" x="3867150" y="4322763"/>
          <p14:tracePt t="25085" x="3859213" y="4314825"/>
          <p14:tracePt t="25238" x="3851275" y="4322763"/>
          <p14:tracePt t="25245" x="3843338" y="4338638"/>
          <p14:tracePt t="25255" x="3835400" y="4354513"/>
          <p14:tracePt t="25261" x="3819525" y="4370388"/>
          <p14:tracePt t="25270" x="3811588" y="4386263"/>
          <p14:tracePt t="25275" x="3795713" y="4394200"/>
          <p14:tracePt t="25284" x="3779838" y="4402138"/>
          <p14:tracePt t="25291" x="3756025" y="4402138"/>
          <p14:tracePt t="25299" x="3740150" y="4394200"/>
          <p14:tracePt t="25307" x="3724275" y="4386263"/>
          <p14:tracePt t="25315" x="3700463" y="4362450"/>
          <p14:tracePt t="25323" x="3676650" y="4362450"/>
          <p14:tracePt t="25333" x="3627438" y="4346575"/>
          <p14:tracePt t="25339" x="3571875" y="4330700"/>
          <p14:tracePt t="25347" x="3524250" y="4314825"/>
          <p14:tracePt t="25355" x="3468688" y="4291013"/>
          <p14:tracePt t="25364" x="3413125" y="4265613"/>
          <p14:tracePt t="25372" x="3349625" y="4233863"/>
          <p14:tracePt t="25380" x="3292475" y="4194175"/>
          <p14:tracePt t="25388" x="3244850" y="4162425"/>
          <p14:tracePt t="25395" x="3197225" y="4130675"/>
          <p14:tracePt t="25404" x="3173413" y="4106863"/>
          <p14:tracePt t="25409" x="3141663" y="4083050"/>
          <p14:tracePt t="25417" x="3125788" y="4067175"/>
          <p14:tracePt t="25426" x="3094038" y="4043363"/>
          <p14:tracePt t="25433" x="3078163" y="4027488"/>
          <p14:tracePt t="25442" x="3070225" y="4019550"/>
          <p14:tracePt t="25449" x="3062288" y="4011613"/>
          <p14:tracePt t="25520" x="3054350" y="4011613"/>
          <p14:tracePt t="25537" x="3038475" y="4019550"/>
          <p14:tracePt t="25543" x="2990850" y="4043363"/>
          <p14:tracePt t="25551" x="2925763" y="4067175"/>
          <p14:tracePt t="25559" x="2862263" y="4090988"/>
          <p14:tracePt t="25569" x="2782888" y="4114800"/>
          <p14:tracePt t="25575" x="2687638" y="4138613"/>
          <p14:tracePt t="25583" x="2598738" y="4146550"/>
          <p14:tracePt t="25592" x="2527300" y="4154488"/>
          <p14:tracePt t="25600" x="2471738" y="4162425"/>
          <p14:tracePt t="25607" x="2447925" y="4162425"/>
          <p14:tracePt t="25617" x="2432050" y="4162425"/>
          <p14:tracePt t="25726" x="2424113" y="4162425"/>
          <p14:tracePt t="25734" x="2424113" y="4154488"/>
          <p14:tracePt t="25741" x="2416175" y="4138613"/>
          <p14:tracePt t="25749" x="2408238" y="4130675"/>
          <p14:tracePt t="25763" x="2392363" y="4114800"/>
          <p14:tracePt t="25772" x="2392363" y="4106863"/>
          <p14:tracePt t="25779" x="2368550" y="4090988"/>
          <p14:tracePt t="25788" x="2344738" y="4083050"/>
          <p14:tracePt t="25795" x="2297113" y="4067175"/>
          <p14:tracePt t="25804" x="2265363" y="4051300"/>
          <p14:tracePt t="25811" x="2216150" y="4035425"/>
          <p14:tracePt t="25820" x="2176463" y="4027488"/>
          <p14:tracePt t="25827" x="2144713" y="4019550"/>
          <p14:tracePt t="25835" x="2120900" y="4019550"/>
          <p14:tracePt t="25843" x="2112963" y="4011613"/>
          <p14:tracePt t="25851" x="2105025" y="4003675"/>
          <p14:tracePt t="25938" x="2105025" y="4011613"/>
          <p14:tracePt t="25945" x="2105025" y="4051300"/>
          <p14:tracePt t="25955" x="2120900" y="4098925"/>
          <p14:tracePt t="25961" x="2136775" y="4138613"/>
          <p14:tracePt t="25970" x="2160588" y="4194175"/>
          <p14:tracePt t="25978" x="2192338" y="4265613"/>
          <p14:tracePt t="25987" x="2224088" y="4330700"/>
          <p14:tracePt t="25993" x="2255838" y="4394200"/>
          <p14:tracePt t="26002" x="2289175" y="4449763"/>
          <p14:tracePt t="26009" x="2320925" y="4505325"/>
          <p14:tracePt t="26015" x="2352675" y="4552950"/>
          <p14:tracePt t="26023" x="2384425" y="4584700"/>
          <p14:tracePt t="26031" x="2408238" y="4608513"/>
          <p14:tracePt t="26039" x="2439988" y="4641850"/>
          <p14:tracePt t="26047" x="2463800" y="4665663"/>
          <p14:tracePt t="26056" x="2479675" y="4689475"/>
          <p14:tracePt t="26064" x="2495550" y="4705350"/>
          <p14:tracePt t="26072" x="2503488" y="4721225"/>
          <p14:tracePt t="26081" x="2511425" y="4737100"/>
          <p14:tracePt t="26095" x="2519363" y="4745038"/>
          <p14:tracePt t="26111" x="2519363" y="4752975"/>
          <p14:tracePt t="26119" x="2527300" y="4760913"/>
          <p14:tracePt t="26138" x="2527300" y="4768850"/>
          <p14:tracePt t="26144" x="2535238" y="4784725"/>
          <p14:tracePt t="26150" x="2543175" y="4800600"/>
          <p14:tracePt t="26161" x="2543175" y="4816475"/>
          <p14:tracePt t="26165" x="2543175" y="4840288"/>
          <p14:tracePt t="26173" x="2551113" y="4864100"/>
          <p14:tracePt t="26181" x="2551113" y="4887913"/>
          <p14:tracePt t="26189" x="2551113" y="4911725"/>
          <p14:tracePt t="26198" x="2551113" y="4935538"/>
          <p14:tracePt t="26206" x="2535238" y="4976813"/>
          <p14:tracePt t="26213" x="2527300" y="5000625"/>
          <p14:tracePt t="26223" x="2519363" y="5024438"/>
          <p14:tracePt t="26229" x="2495550" y="5048250"/>
          <p14:tracePt t="26239" x="2471738" y="5080000"/>
          <p14:tracePt t="26245" x="2447925" y="5111750"/>
          <p14:tracePt t="26252" x="2408238" y="5127625"/>
          <p14:tracePt t="26259" x="2384425" y="5151438"/>
          <p14:tracePt t="26267" x="2352675" y="5167313"/>
          <p14:tracePt t="26275" x="2344738" y="5183188"/>
          <p14:tracePt t="26284" x="2336800" y="5183188"/>
          <p14:tracePt t="26292" x="2336800" y="5191125"/>
          <p14:tracePt t="26299" x="2336800" y="5199063"/>
          <p14:tracePt t="26315" x="2336800" y="5207000"/>
          <p14:tracePt t="26332" x="2344738" y="5214938"/>
          <p14:tracePt t="26339" x="2352675" y="5222875"/>
          <p14:tracePt t="26347" x="2352675" y="5230813"/>
          <p14:tracePt t="26355" x="2368550" y="5254625"/>
          <p14:tracePt t="26363" x="2384425" y="5278438"/>
          <p14:tracePt t="26372" x="2408238" y="5302250"/>
          <p14:tracePt t="26379" x="2424113" y="5335588"/>
          <p14:tracePt t="26385" x="2447925" y="5375275"/>
          <p14:tracePt t="26393" x="2479675" y="5399088"/>
          <p14:tracePt t="26402" x="2503488" y="5430838"/>
          <p14:tracePt t="26409" x="2527300" y="5470525"/>
          <p14:tracePt t="26417" x="2551113" y="5494338"/>
          <p14:tracePt t="26425" x="2574925" y="5534025"/>
          <p14:tracePt t="26433" x="2598738" y="5581650"/>
          <p14:tracePt t="26441" x="2624138" y="5621338"/>
          <p14:tracePt t="26450" x="2640013" y="5670550"/>
          <p14:tracePt t="26458" x="2647950" y="5718175"/>
          <p14:tracePt t="26465" x="2663825" y="5765800"/>
          <p14:tracePt t="26474" x="2671763" y="5797550"/>
          <p14:tracePt t="26482" x="2679700" y="5829300"/>
          <p14:tracePt t="26490" x="2687638" y="5868988"/>
          <p14:tracePt t="26495" x="2695575" y="5892800"/>
          <p14:tracePt t="26504" x="2703513" y="5916613"/>
          <p14:tracePt t="26511" x="2703513" y="5940425"/>
          <p14:tracePt t="26520" x="2711450" y="5956300"/>
          <p14:tracePt t="26527" x="2719388" y="5980113"/>
          <p14:tracePt t="26537" x="2719388" y="5995988"/>
          <p14:tracePt t="26543" x="2727325" y="5995988"/>
          <p14:tracePt t="26552" x="2735263" y="6005513"/>
          <p14:tracePt t="26648" x="2727325" y="5995988"/>
          <p14:tracePt t="26654" x="2711450" y="5964238"/>
          <p14:tracePt t="26661" x="2679700" y="5900738"/>
          <p14:tracePt t="26671" x="2624138" y="5829300"/>
          <p14:tracePt t="26677" x="2559050" y="5718175"/>
          <p14:tracePt t="26685" x="2463800" y="5549900"/>
          <p14:tracePt t="26694" x="2352675" y="5383213"/>
          <p14:tracePt t="26702" x="2232025" y="5191125"/>
          <p14:tracePt t="26709" x="2112963" y="4976813"/>
          <p14:tracePt t="26718" x="2009775" y="4824413"/>
          <p14:tracePt t="26725" x="1938338" y="4713288"/>
          <p14:tracePt t="26733" x="1897063" y="4633913"/>
          <p14:tracePt t="26741" x="1873250" y="4568825"/>
          <p14:tracePt t="26747" x="1857375" y="4521200"/>
          <p14:tracePt t="26756" x="1849438" y="4481513"/>
          <p14:tracePt t="26763" x="1849438" y="4433888"/>
          <p14:tracePt t="26772" x="1849438" y="4394200"/>
          <p14:tracePt t="26779" x="1849438" y="4362450"/>
          <p14:tracePt t="26789" x="1849438" y="4314825"/>
          <p14:tracePt t="26795" x="1849438" y="4291013"/>
          <p14:tracePt t="26803" x="1841500" y="4265613"/>
          <p14:tracePt t="26811" x="1833563" y="4241800"/>
          <p14:tracePt t="26821" x="1833563" y="4217988"/>
          <p14:tracePt t="26827" x="1825625" y="4202113"/>
          <p14:tracePt t="26836" x="1817688" y="4186238"/>
          <p14:tracePt t="26843" x="1817688" y="4162425"/>
          <p14:tracePt t="26852" x="1817688" y="4146550"/>
          <p14:tracePt t="26859" x="1817688" y="4130675"/>
          <p14:tracePt t="26866" x="1817688" y="4114800"/>
          <p14:tracePt t="26873" x="1817688" y="4098925"/>
          <p14:tracePt t="26881" x="1817688" y="4083050"/>
          <p14:tracePt t="26890" x="1817688" y="4067175"/>
          <p14:tracePt t="26898" x="1817688" y="4051300"/>
          <p14:tracePt t="26906" x="1809750" y="4019550"/>
          <p14:tracePt t="26914" x="1801813" y="3995738"/>
          <p14:tracePt t="26923" x="1793875" y="3963988"/>
          <p14:tracePt t="26929" x="1785938" y="3914775"/>
          <p14:tracePt t="26939" x="1778000" y="3875088"/>
          <p14:tracePt t="26945" x="1770063" y="3827463"/>
          <p14:tracePt t="26953" x="1754188" y="3779838"/>
          <p14:tracePt t="26961" x="1730375" y="3740150"/>
          <p14:tracePt t="26970" x="1722438" y="3708400"/>
          <p14:tracePt t="26977" x="1714500" y="3692525"/>
          <p14:tracePt t="26986" x="1706563" y="3684588"/>
          <p14:tracePt t="26991" x="1706563" y="3676650"/>
          <p14:tracePt t="26999" x="1698625" y="3676650"/>
          <p14:tracePt t="27007" x="1698625" y="3668713"/>
          <p14:tracePt t="27015" x="1690688" y="3660775"/>
          <p14:tracePt t="27023" x="1682750" y="3660775"/>
          <p14:tracePt t="27031" x="1666875" y="3652838"/>
          <p14:tracePt t="27040" x="1643063" y="3652838"/>
          <p14:tracePt t="27048" x="1627188" y="3652838"/>
          <p14:tracePt t="27056" x="1619250" y="3652838"/>
          <p14:tracePt t="27072" x="1611313" y="3652838"/>
          <p14:tracePt t="27080" x="1603375" y="3652838"/>
          <p14:tracePt t="27238" x="1611313" y="3660775"/>
          <p14:tracePt t="27252" x="1619250" y="3676650"/>
          <p14:tracePt t="27260" x="1619250" y="3684588"/>
          <p14:tracePt t="27267" x="1627188" y="3692525"/>
          <p14:tracePt t="27275" x="1635125" y="3700463"/>
          <p14:tracePt t="27292" x="1643063" y="3708400"/>
          <p14:tracePt t="27299" x="1643063" y="3716338"/>
          <p14:tracePt t="27307" x="1658938" y="3716338"/>
          <p14:tracePt t="27315" x="1666875" y="3732213"/>
          <p14:tracePt t="27323" x="1690688" y="3732213"/>
          <p14:tracePt t="27331" x="1730375" y="3748088"/>
          <p14:tracePt t="27340" x="1770063" y="3763963"/>
          <p14:tracePt t="27349" x="1833563" y="3787775"/>
          <p14:tracePt t="27354" x="1905000" y="3811588"/>
          <p14:tracePt t="27361" x="2001838" y="3835400"/>
          <p14:tracePt t="27373" x="2112963" y="3851275"/>
          <p14:tracePt t="27377" x="2232025" y="3875088"/>
          <p14:tracePt t="27386" x="2384425" y="3906838"/>
          <p14:tracePt t="27393" x="2527300" y="3938588"/>
          <p14:tracePt t="27402" x="2671763" y="3963988"/>
          <p14:tracePt t="27409" x="2767013" y="3987800"/>
          <p14:tracePt t="27417" x="2854325" y="4003675"/>
          <p14:tracePt t="27425" x="2941638" y="4027488"/>
          <p14:tracePt t="27433" x="3006725" y="4035425"/>
          <p14:tracePt t="27441" x="3054350" y="4043363"/>
          <p14:tracePt t="27449" x="3086100" y="4043363"/>
          <p14:tracePt t="27457" x="3109913" y="4051300"/>
          <p14:tracePt t="27465" x="3125788" y="4059238"/>
          <p14:tracePt t="27474" x="3149600" y="4067175"/>
          <p14:tracePt t="27481" x="3157538" y="4067175"/>
          <p14:tracePt t="27487" x="3165475" y="4075113"/>
          <p14:tracePt t="27495" x="3181350" y="4075113"/>
          <p14:tracePt t="27506" x="3205163" y="4083050"/>
          <p14:tracePt t="27511" x="3221038" y="4083050"/>
          <p14:tracePt t="27521" x="3236913" y="4083050"/>
          <p14:tracePt t="27527" x="3252788" y="4083050"/>
          <p14:tracePt t="27536" x="3268663" y="4083050"/>
          <p14:tracePt t="27543" x="3284538" y="4083050"/>
          <p14:tracePt t="27552" x="3308350" y="4090988"/>
          <p14:tracePt t="27559" x="3333750" y="4090988"/>
          <p14:tracePt t="27568" x="3381375" y="4098925"/>
          <p14:tracePt t="27575" x="3429000" y="4098925"/>
          <p14:tracePt t="27584" x="3476625" y="4106863"/>
          <p14:tracePt t="27591" x="3540125" y="4114800"/>
          <p14:tracePt t="27597" x="3603625" y="4122738"/>
          <p14:tracePt t="27607" x="3668713" y="4130675"/>
          <p14:tracePt t="27613" x="3732213" y="4130675"/>
          <p14:tracePt t="27621" x="3803650" y="4138613"/>
          <p14:tracePt t="27629" x="3843338" y="4138613"/>
          <p14:tracePt t="27637" x="3883025" y="4138613"/>
          <p14:tracePt t="27645" x="3930650" y="4138613"/>
          <p14:tracePt t="27654" x="3970338" y="4138613"/>
          <p14:tracePt t="27661" x="4002088" y="4138613"/>
          <p14:tracePt t="27670" x="4051300" y="4138613"/>
          <p14:tracePt t="27677" x="4083050" y="4138613"/>
          <p14:tracePt t="27685" x="4122738" y="4130675"/>
          <p14:tracePt t="27693" x="4146550" y="4130675"/>
          <p14:tracePt t="27701" x="4162425" y="4122738"/>
          <p14:tracePt t="27709" x="4178300" y="4114800"/>
          <p14:tracePt t="27717" x="4186238" y="4106863"/>
          <p14:tracePt t="27724" x="4202113" y="4106863"/>
          <p14:tracePt t="27731" x="4202113" y="4098925"/>
          <p14:tracePt t="27741" x="4210050" y="4098925"/>
          <p14:tracePt t="27748" x="4210050" y="4090988"/>
          <p14:tracePt t="27874" x="4186238" y="4090988"/>
          <p14:tracePt t="27881" x="4114800" y="4106863"/>
          <p14:tracePt t="27890" x="4002088" y="4114800"/>
          <p14:tracePt t="27897" x="3867150" y="4130675"/>
          <p14:tracePt t="27906" x="3716338" y="4138613"/>
          <p14:tracePt t="27913" x="3556000" y="4154488"/>
          <p14:tracePt t="27922" x="3444875" y="4162425"/>
          <p14:tracePt t="27930" x="3373438" y="4170363"/>
          <p14:tracePt t="27937" x="3325813" y="4178300"/>
          <p14:tracePt t="27945" x="3300413" y="4194175"/>
          <p14:tracePt t="27953" x="3284538" y="4210050"/>
          <p14:tracePt t="27961" x="3268663" y="4225925"/>
          <p14:tracePt t="27969" x="3268663" y="4233863"/>
          <p14:tracePt t="27991" x="3268663" y="4241800"/>
          <p14:tracePt t="28063" x="3268663" y="4194175"/>
          <p14:tracePt t="28072" x="3260725" y="4122738"/>
          <p14:tracePt t="28080" x="3260725" y="4043363"/>
          <p14:tracePt t="28085" x="3260725" y="3971925"/>
          <p14:tracePt t="28093" x="3268663" y="3890963"/>
          <p14:tracePt t="28101" x="3276600" y="3835400"/>
          <p14:tracePt t="28109" x="3284538" y="3811588"/>
          <p14:tracePt t="28118" x="3292475" y="3787775"/>
          <p14:tracePt t="28127" x="3292475" y="3771900"/>
          <p14:tracePt t="28134" x="3292475" y="3763963"/>
          <p14:tracePt t="28142" x="3292475" y="3748088"/>
          <p14:tracePt t="28150" x="3276600" y="3732213"/>
          <p14:tracePt t="28158" x="3268663" y="3716338"/>
          <p14:tracePt t="28166" x="3260725" y="3708400"/>
          <p14:tracePt t="28174" x="3244850" y="3692525"/>
          <p14:tracePt t="28182" x="3221038" y="3676650"/>
          <p14:tracePt t="28191" x="3205163" y="3660775"/>
          <p14:tracePt t="28197" x="3197225" y="3652838"/>
          <p14:tracePt t="28207" x="3181350" y="3644900"/>
          <p14:tracePt t="28216" x="3165475" y="3636963"/>
          <p14:tracePt t="28221" x="3149600" y="3629025"/>
          <p14:tracePt t="28230" x="3133725" y="3621088"/>
          <p14:tracePt t="28238" x="3109913" y="3605213"/>
          <p14:tracePt t="28247" x="3086100" y="3579813"/>
          <p14:tracePt t="28253" x="3062288" y="3563938"/>
          <p14:tracePt t="28260" x="3030538" y="3540125"/>
          <p14:tracePt t="28267" x="3014663" y="3524250"/>
          <p14:tracePt t="28276" x="2990850" y="3500438"/>
          <p14:tracePt t="28283" x="2982913" y="3484563"/>
          <p14:tracePt t="28292" x="2967038" y="3468688"/>
          <p14:tracePt t="28300" x="2967038" y="3452813"/>
          <p14:tracePt t="28309" x="2967038" y="3436938"/>
          <p14:tracePt t="28318" x="2957513" y="3421063"/>
          <p14:tracePt t="28331" x="2957513" y="3413125"/>
          <p14:tracePt t="28340" x="2967038" y="3413125"/>
          <p14:tracePt t="28345" x="2967038" y="3405188"/>
          <p14:tracePt t="28354" x="2982913" y="3397250"/>
          <p14:tracePt t="28361" x="3006725" y="3397250"/>
          <p14:tracePt t="28369" x="3054350" y="3397250"/>
          <p14:tracePt t="28377" x="3125788" y="3421063"/>
          <p14:tracePt t="28385" x="3221038" y="3460750"/>
          <p14:tracePt t="28393" x="3317875" y="3500438"/>
          <p14:tracePt t="28401" x="3421063" y="3556000"/>
          <p14:tracePt t="28411" x="3508375" y="3613150"/>
          <p14:tracePt t="28419" x="3587750" y="3660775"/>
          <p14:tracePt t="28428" x="3635375" y="3692525"/>
          <p14:tracePt t="28436" x="3676650" y="3700463"/>
          <p14:tracePt t="28442" x="3684588" y="3708400"/>
          <p14:tracePt t="28449" x="3692525" y="3708400"/>
          <p14:tracePt t="28520" x="3668713" y="3684588"/>
          <p14:tracePt t="28527" x="3619500" y="3636963"/>
          <p14:tracePt t="28535" x="3548063" y="3579813"/>
          <p14:tracePt t="28543" x="3468688" y="3508375"/>
          <p14:tracePt t="28551" x="3341688" y="3421063"/>
          <p14:tracePt t="28559" x="3197225" y="3325813"/>
          <p14:tracePt t="28568" x="3030538" y="3228975"/>
          <p14:tracePt t="28574" x="2822575" y="3157538"/>
          <p14:tracePt t="28581" x="2687638" y="3101975"/>
          <p14:tracePt t="28590" x="2590800" y="3070225"/>
          <p14:tracePt t="28597" x="2511425" y="3046413"/>
          <p14:tracePt t="28606" x="2447925" y="3022600"/>
          <p14:tracePt t="28613" x="2408238" y="3022600"/>
          <p14:tracePt t="28624" x="2384425" y="3014663"/>
          <p14:tracePt t="28629" x="2376488" y="3014663"/>
          <p14:tracePt t="28685" x="2384425" y="3030538"/>
          <p14:tracePt t="28693" x="2408238" y="3070225"/>
          <p14:tracePt t="28701" x="2439988" y="3117850"/>
          <p14:tracePt t="28709" x="2471738" y="3165475"/>
          <p14:tracePt t="28715" x="2495550" y="3197225"/>
          <p14:tracePt t="28726" x="2519363" y="3228975"/>
          <p14:tracePt t="28731" x="2559050" y="3270250"/>
          <p14:tracePt t="28741" x="2606675" y="3309938"/>
          <p14:tracePt t="28747" x="2655888" y="3341688"/>
          <p14:tracePt t="28756" x="2711450" y="3373438"/>
          <p14:tracePt t="28763" x="2767013" y="3397250"/>
          <p14:tracePt t="28771" x="2830513" y="3421063"/>
          <p14:tracePt t="28779" x="2870200" y="3429000"/>
          <p14:tracePt t="28788" x="2901950" y="3452813"/>
          <p14:tracePt t="28795" x="2917825" y="3484563"/>
          <p14:tracePt t="28804" x="2957513" y="3548063"/>
          <p14:tracePt t="28811" x="2982913" y="3595688"/>
          <p14:tracePt t="29065" x="2967038" y="3587750"/>
          <p14:tracePt t="29076" x="2949575" y="3571875"/>
          <p14:tracePt t="29079" x="2941638" y="3548063"/>
          <p14:tracePt t="29088" x="2941638" y="3532188"/>
          <p14:tracePt t="29110" x="2949575" y="3548063"/>
          <p14:tracePt t="29118" x="2957513" y="3563938"/>
          <p14:tracePt t="29127" x="2974975" y="3579813"/>
          <p14:tracePt t="29133" x="2990850" y="3587750"/>
          <p14:tracePt t="29143" x="3006725" y="3587750"/>
          <p14:tracePt t="29149" x="3030538" y="3595688"/>
          <p14:tracePt t="29159" x="3046413" y="3595688"/>
          <p14:tracePt t="29167" x="3070225" y="3605213"/>
          <p14:tracePt t="29180" x="3149600" y="3613150"/>
          <p14:tracePt t="29181" x="3221038" y="3629025"/>
          <p14:tracePt t="29188" x="3308350" y="3644900"/>
          <p14:tracePt t="29198" x="3389313" y="3652838"/>
          <p14:tracePt t="29205" x="3452813" y="3660775"/>
          <p14:tracePt t="29211" x="3516313" y="3668713"/>
          <p14:tracePt t="29219" x="3571875" y="3668713"/>
          <p14:tracePt t="29227" x="3635375" y="3676650"/>
          <p14:tracePt t="29235" x="3708400" y="3676650"/>
          <p14:tracePt t="29243" x="3803650" y="3676650"/>
          <p14:tracePt t="29251" x="3922713" y="3676650"/>
          <p14:tracePt t="29259" x="4067175" y="3676650"/>
          <p14:tracePt t="29267" x="4233863" y="3652838"/>
          <p14:tracePt t="29277" x="4457700" y="3621088"/>
          <p14:tracePt t="29283" x="4664075" y="3587750"/>
          <p14:tracePt t="29292" x="4800600" y="3579813"/>
          <p14:tracePt t="29299" x="4935538" y="3579813"/>
          <p14:tracePt t="29309" x="5087938" y="3579813"/>
          <p14:tracePt t="29313" x="5246688" y="3587750"/>
          <p14:tracePt t="29321" x="5407025" y="3595688"/>
          <p14:tracePt t="29329" x="5589588" y="3621088"/>
          <p14:tracePt t="29338" x="5829300" y="3629025"/>
          <p14:tracePt t="29345" x="6100763" y="3644900"/>
          <p14:tracePt t="29353" x="6354763" y="3644900"/>
          <p14:tracePt t="29364" x="6642100" y="3644900"/>
          <p14:tracePt t="29369" x="6897688" y="3644900"/>
          <p14:tracePt t="29377" x="7145338" y="3636963"/>
          <p14:tracePt t="29385" x="7359650" y="3636963"/>
          <p14:tracePt t="29394" x="7535863" y="3629025"/>
          <p14:tracePt t="29401" x="7694613" y="3621088"/>
          <p14:tracePt t="29409" x="7781925" y="3587750"/>
          <p14:tracePt t="29417" x="7854950" y="3563938"/>
          <p14:tracePt t="29426" x="7902575" y="3540125"/>
          <p14:tracePt t="29433" x="7926388" y="3524250"/>
          <p14:tracePt t="29443" x="7934325" y="3500438"/>
          <p14:tracePt t="29447" x="7942263" y="3476625"/>
          <p14:tracePt t="29455" x="7942263" y="3452813"/>
          <p14:tracePt t="29463" x="7942263" y="3436938"/>
          <p14:tracePt t="29472" x="7942263" y="3413125"/>
          <p14:tracePt t="29479" x="7942263" y="3389313"/>
          <p14:tracePt t="29490" x="7942263" y="3373438"/>
          <p14:tracePt t="29497" x="7942263" y="3349625"/>
          <p14:tracePt t="29508" x="7942263" y="3333750"/>
          <p14:tracePt t="29512" x="7942263" y="3317875"/>
          <p14:tracePt t="29519" x="7934325" y="3302000"/>
          <p14:tracePt t="29527" x="7926388" y="3286125"/>
          <p14:tracePt t="29535" x="7926388" y="3278188"/>
          <p14:tracePt t="29543" x="7918450" y="3270250"/>
          <p14:tracePt t="29755" x="7958138" y="3341688"/>
          <p14:tracePt t="29764" x="8045450" y="3429000"/>
          <p14:tracePt t="29773" x="8124825" y="3500438"/>
          <p14:tracePt t="29779" x="8172450" y="3540125"/>
          <p14:tracePt t="29787" x="8221663" y="3563938"/>
          <p14:tracePt t="29796" x="8245475" y="3587750"/>
          <p14:tracePt t="29802" x="8293100" y="3605213"/>
          <p14:tracePt t="29809" x="8340725" y="3613150"/>
          <p14:tracePt t="29817" x="8396288" y="3629025"/>
          <p14:tracePt t="29826" x="8459788" y="3644900"/>
          <p14:tracePt t="29833" x="8531225" y="3660775"/>
          <p14:tracePt t="29842" x="8612188" y="3676650"/>
          <p14:tracePt t="29849" x="8683625" y="3684588"/>
          <p14:tracePt t="29859" x="8731250" y="3692525"/>
          <p14:tracePt t="29865" x="8778875" y="3700463"/>
          <p14:tracePt t="29874" x="8794750" y="3700463"/>
          <p14:tracePt t="29943" x="8794750" y="3692525"/>
          <p14:tracePt t="29951" x="8794750" y="3660775"/>
          <p14:tracePt t="29960" x="8778875" y="3636963"/>
          <p14:tracePt t="29967" x="8778875" y="3613150"/>
          <p14:tracePt t="29976" x="8763000" y="3587750"/>
          <p14:tracePt t="29983" x="8739188" y="3540125"/>
          <p14:tracePt t="29992" x="8707438" y="3484563"/>
          <p14:tracePt t="30000" x="8683625" y="3429000"/>
          <p14:tracePt t="30009" x="8659813" y="3357563"/>
          <p14:tracePt t="30015" x="8620125" y="3294063"/>
          <p14:tracePt t="30024" x="8588375" y="3221038"/>
          <p14:tracePt t="30031" x="8556625" y="3173413"/>
          <p14:tracePt t="30039" x="8523288" y="3125788"/>
          <p14:tracePt t="30048" x="8491538" y="3078163"/>
          <p14:tracePt t="30053" x="8467725" y="3030538"/>
          <p14:tracePt t="30061" x="8435975" y="2990850"/>
          <p14:tracePt t="30074" x="8396288" y="2943225"/>
          <p14:tracePt t="30077" x="8356600" y="2894013"/>
          <p14:tracePt t="30085" x="8293100" y="2822575"/>
          <p14:tracePt t="30093" x="8229600" y="2759075"/>
          <p14:tracePt t="30101" x="8156575" y="2695575"/>
          <p14:tracePt t="30111" x="8085138" y="2624138"/>
          <p14:tracePt t="30117" x="8013700" y="2551113"/>
          <p14:tracePt t="30126" x="7958138" y="2503488"/>
          <p14:tracePt t="30133" x="7910513" y="2455863"/>
          <p14:tracePt t="30143" x="7878763" y="2416175"/>
          <p14:tracePt t="30150" x="7854950" y="2384425"/>
          <p14:tracePt t="30159" x="7839075" y="2368550"/>
          <p14:tracePt t="30163" x="7829550" y="2360613"/>
          <p14:tracePt t="30326" x="7829550" y="2344738"/>
          <p14:tracePt t="30335" x="7854950" y="2320925"/>
          <p14:tracePt t="30338" x="7878763" y="2273300"/>
          <p14:tracePt t="30347" x="7910513" y="2208213"/>
          <p14:tracePt t="30353" x="7966075" y="2144713"/>
          <p14:tracePt t="30361" x="7997825" y="2065338"/>
          <p14:tracePt t="30369" x="8037513" y="1985963"/>
          <p14:tracePt t="30378" x="8061325" y="1922463"/>
          <p14:tracePt t="30385" x="8093075" y="1865313"/>
          <p14:tracePt t="30394" x="8124825" y="1825625"/>
          <p14:tracePt t="30401" x="8140700" y="1801813"/>
          <p14:tracePt t="30409" x="8156575" y="1785938"/>
          <p14:tracePt t="30417" x="8180388" y="1778000"/>
          <p14:tracePt t="30431" x="8189913" y="1762125"/>
          <p14:tracePt t="30432" x="8205788" y="1754188"/>
          <p14:tracePt t="30439" x="8221663" y="1754188"/>
          <p14:tracePt t="30448" x="8229600" y="1746250"/>
          <p14:tracePt t="30455" x="8237538" y="1746250"/>
          <p14:tracePt t="30471" x="8245475" y="1746250"/>
          <p14:tracePt t="30479" x="8253413" y="1738313"/>
          <p14:tracePt t="30488" x="8261350" y="1738313"/>
          <p14:tracePt t="30495" x="8285163" y="1738313"/>
          <p14:tracePt t="30503" x="8316913" y="1738313"/>
          <p14:tracePt t="30511" x="8372475" y="1738313"/>
          <p14:tracePt t="30519" x="8435975" y="1746250"/>
          <p14:tracePt t="30527" x="8515350" y="1754188"/>
          <p14:tracePt t="30536" x="8596313" y="1762125"/>
          <p14:tracePt t="30542" x="8675688" y="1778000"/>
          <p14:tracePt t="30549" x="8770938" y="1809750"/>
          <p14:tracePt t="30558" x="8866188" y="1825625"/>
          <p14:tracePt t="30565" x="8963025" y="1849438"/>
          <p14:tracePt t="30573" x="9066213" y="1857375"/>
          <p14:tracePt t="30583" x="9161463" y="1873250"/>
          <p14:tracePt t="30589" x="9234488" y="1881188"/>
          <p14:tracePt t="30597" x="9290050" y="1890713"/>
          <p14:tracePt t="30605" x="9337675" y="1898650"/>
          <p14:tracePt t="30613" x="9377363" y="1906588"/>
          <p14:tracePt t="30621" x="9440863" y="1914525"/>
          <p14:tracePt t="30629" x="9488488" y="1922463"/>
          <p14:tracePt t="30637" x="9536113" y="1930400"/>
          <p14:tracePt t="30645" x="9575800" y="1938338"/>
          <p14:tracePt t="30651" x="9625013" y="1954213"/>
          <p14:tracePt t="30660" x="9672638" y="1978025"/>
          <p14:tracePt t="30667" x="9712325" y="2001838"/>
          <p14:tracePt t="30676" x="9736138" y="2017713"/>
          <p14:tracePt t="30684" x="9783763" y="2049463"/>
          <p14:tracePt t="30692" x="9831388" y="2081213"/>
          <p14:tracePt t="30699" x="9879013" y="2112963"/>
          <p14:tracePt t="30708" x="9926638" y="2168525"/>
          <p14:tracePt t="30715" x="9975850" y="2208213"/>
          <p14:tracePt t="30725" x="10031413" y="2257425"/>
          <p14:tracePt t="30731" x="10079038" y="2305050"/>
          <p14:tracePt t="30740" x="10134600" y="2360613"/>
          <p14:tracePt t="30747" x="10182225" y="2408238"/>
          <p14:tracePt t="30756" x="10237788" y="2455863"/>
          <p14:tracePt t="30763" x="10287000" y="2503488"/>
          <p14:tracePt t="30772" x="10334625" y="2551113"/>
          <p14:tracePt t="30779" x="10374313" y="2592388"/>
          <p14:tracePt t="30785" x="10414000" y="2632075"/>
          <p14:tracePt t="30794" x="10445750" y="2671763"/>
          <p14:tracePt t="30802" x="10469563" y="2711450"/>
          <p14:tracePt t="30810" x="10485438" y="2743200"/>
          <p14:tracePt t="30817" x="10501313" y="2782888"/>
          <p14:tracePt t="30826" x="10509250" y="2806700"/>
          <p14:tracePt t="30833" x="10517188" y="2830513"/>
          <p14:tracePt t="30843" x="10525125" y="2862263"/>
          <p14:tracePt t="30849" x="10525125" y="2886075"/>
          <p14:tracePt t="30859" x="10541000" y="2927350"/>
          <p14:tracePt t="30865" x="10548938" y="2951163"/>
          <p14:tracePt t="30874" x="10556875" y="2974975"/>
          <p14:tracePt t="30881" x="10556875" y="2990850"/>
          <p14:tracePt t="30889" x="10564813" y="3014663"/>
          <p14:tracePt t="30897" x="10572750" y="3022600"/>
          <p14:tracePt t="30903" x="10580688" y="3038475"/>
          <p14:tracePt t="30911" x="10580688" y="3054350"/>
          <p14:tracePt t="30919" x="10588625" y="3054350"/>
          <p14:tracePt t="30936" x="10588625" y="3062288"/>
          <p14:tracePt t="31103" x="10596563" y="3062288"/>
          <p14:tracePt t="31109" x="10604500" y="3070225"/>
          <p14:tracePt t="31118" x="10629900" y="3109913"/>
          <p14:tracePt t="31126" x="10661650" y="3157538"/>
          <p14:tracePt t="31133" x="10685463" y="3205163"/>
          <p14:tracePt t="31142" x="10701338" y="3252788"/>
          <p14:tracePt t="31149" x="10709275" y="3286125"/>
          <p14:tracePt t="31155" x="10709275" y="3325813"/>
          <p14:tracePt t="31163" x="10717213" y="3365500"/>
          <p14:tracePt t="31171" x="10725150" y="3405188"/>
          <p14:tracePt t="31179" x="10733088" y="3429000"/>
          <p14:tracePt t="31188" x="10733088" y="3452813"/>
          <p14:tracePt t="31195" x="10733088" y="3476625"/>
          <p14:tracePt t="31203" x="10733088" y="3492500"/>
          <p14:tracePt t="31211" x="10733088" y="3508375"/>
          <p14:tracePt t="31219" x="10733088" y="3524250"/>
          <p14:tracePt t="31227" x="10733088" y="3540125"/>
          <p14:tracePt t="31235" x="10733088" y="3563938"/>
          <p14:tracePt t="31244" x="10725150" y="3579813"/>
          <p14:tracePt t="31251" x="10717213" y="3587750"/>
          <p14:tracePt t="31260" x="10717213" y="3595688"/>
          <p14:tracePt t="31267" x="10709275" y="3595688"/>
          <p14:tracePt t="31276" x="10709275" y="3605213"/>
          <p14:tracePt t="31282" x="10701338" y="3605213"/>
          <p14:tracePt t="31354" x="10701338" y="3621088"/>
          <p14:tracePt t="31370" x="10693400" y="3621088"/>
          <p14:tracePt t="31386" x="10685463" y="3621088"/>
          <p14:tracePt t="31400" x="10669588" y="3621088"/>
          <p14:tracePt t="31407" x="10661650" y="3621088"/>
          <p14:tracePt t="31416" x="10645775" y="3613150"/>
          <p14:tracePt t="31424" x="10629900" y="3613150"/>
          <p14:tracePt t="31431" x="10604500" y="3587750"/>
          <p14:tracePt t="31439" x="10580688" y="3579813"/>
          <p14:tracePt t="31447" x="10556875" y="3556000"/>
          <p14:tracePt t="31458" x="10533063" y="3548063"/>
          <p14:tracePt t="31465" x="10509250" y="3532188"/>
          <p14:tracePt t="31472" x="10493375" y="3524250"/>
          <p14:tracePt t="31479" x="10477500" y="3524250"/>
          <p14:tracePt t="31487" x="10461625" y="3516313"/>
          <p14:tracePt t="31496" x="10445750" y="3508375"/>
          <p14:tracePt t="31503" x="10429875" y="3508375"/>
          <p14:tracePt t="31510" x="10414000" y="3500438"/>
          <p14:tracePt t="31517" x="10398125" y="3500438"/>
          <p14:tracePt t="31533" x="10382250" y="3500438"/>
          <p14:tracePt t="31541" x="10366375" y="3500438"/>
          <p14:tracePt t="31559" x="10350500" y="3500438"/>
          <p14:tracePt t="31566" x="10334625" y="3500438"/>
          <p14:tracePt t="31574" x="10310813" y="3500438"/>
          <p14:tracePt t="31582" x="10294938" y="3500438"/>
          <p14:tracePt t="31589" x="10279063" y="3500438"/>
          <p14:tracePt t="31598" x="10261600" y="3500438"/>
          <p14:tracePt t="31605" x="10237788" y="3508375"/>
          <p14:tracePt t="31613" x="10213975" y="3516313"/>
          <p14:tracePt t="31621" x="10190163" y="3516313"/>
          <p14:tracePt t="31629" x="10166350" y="3532188"/>
          <p14:tracePt t="31637" x="10150475" y="3540125"/>
          <p14:tracePt t="31644" x="10142538" y="3556000"/>
          <p14:tracePt t="31651" x="10126663" y="3563938"/>
          <p14:tracePt t="31661" x="10126663" y="3579813"/>
          <p14:tracePt t="31667" x="10126663" y="3595688"/>
          <p14:tracePt t="31677" x="10126663" y="3605213"/>
          <p14:tracePt t="31685" x="10126663" y="3621088"/>
          <p14:tracePt t="31695" x="10134600" y="3644900"/>
          <p14:tracePt t="31701" x="10134600" y="3652838"/>
          <p14:tracePt t="31710" x="10142538" y="3668713"/>
          <p14:tracePt t="31715" x="10150475" y="3676650"/>
          <p14:tracePt t="31725" x="10150475" y="3700463"/>
          <p14:tracePt t="31733" x="10158413" y="3716338"/>
          <p14:tracePt t="31741" x="10158413" y="3724275"/>
          <p14:tracePt t="31750" x="10166350" y="3740150"/>
          <p14:tracePt t="31756" x="10174288" y="3740150"/>
          <p14:tracePt t="31764" x="10174288" y="3748088"/>
          <p14:tracePt t="31779" x="10182225" y="3756025"/>
          <p14:tracePt t="31795" x="10190163" y="3763963"/>
          <p14:tracePt t="31803" x="10190163" y="3771900"/>
          <p14:tracePt t="31810" x="10206038" y="3771900"/>
          <p14:tracePt t="31820" x="10213975" y="3779838"/>
          <p14:tracePt t="31826" x="10221913" y="3787775"/>
          <p14:tracePt t="31833" x="10229850" y="3787775"/>
          <p14:tracePt t="31842" x="10237788" y="3795713"/>
          <p14:tracePt t="31849" x="10245725" y="3795713"/>
          <p14:tracePt t="31857" x="10253663" y="3795713"/>
          <p14:tracePt t="31866" x="10269538" y="3795713"/>
          <p14:tracePt t="31873" x="10279063" y="3795713"/>
          <p14:tracePt t="31903" x="10287000" y="3795713"/>
          <p14:tracePt t="32022" x="10287000" y="3803650"/>
          <p14:tracePt t="32030" x="10287000" y="3819525"/>
          <p14:tracePt t="32037" x="10287000" y="3835400"/>
          <p14:tracePt t="32045" x="10287000" y="3851275"/>
          <p14:tracePt t="32053" x="10287000" y="3859213"/>
          <p14:tracePt t="32062" x="10287000" y="3875088"/>
          <p14:tracePt t="32076" x="10287000" y="3883025"/>
          <p14:tracePt t="32078" x="10294938" y="3890963"/>
          <p14:tracePt t="32085" x="10302875" y="3890963"/>
          <p14:tracePt t="32094" x="10302875" y="3906838"/>
          <p14:tracePt t="32101" x="10310813" y="3914775"/>
          <p14:tracePt t="32111" x="10326688" y="3930650"/>
          <p14:tracePt t="32117" x="10342563" y="3948113"/>
          <p14:tracePt t="32124" x="10366375" y="3963988"/>
          <p14:tracePt t="32134" x="10382250" y="3963988"/>
          <p14:tracePt t="32139" x="10398125" y="3979863"/>
          <p14:tracePt t="32147" x="10414000" y="3987800"/>
          <p14:tracePt t="32157" x="10437813" y="3987800"/>
          <p14:tracePt t="32167" x="10437813" y="3995738"/>
          <p14:tracePt t="32174" x="10445750" y="4003675"/>
          <p14:tracePt t="32188" x="10453688" y="4011613"/>
          <p14:tracePt t="32203" x="10453688" y="4019550"/>
          <p14:tracePt t="32212" x="10461625" y="4027488"/>
          <p14:tracePt t="32219" x="10469563" y="4043363"/>
          <p14:tracePt t="32228" x="10477500" y="4067175"/>
          <p14:tracePt t="32235" x="10485438" y="4090988"/>
          <p14:tracePt t="32245" x="10493375" y="4114800"/>
          <p14:tracePt t="32249" x="10501313" y="4138613"/>
          <p14:tracePt t="32258" x="10517188" y="4186238"/>
          <p14:tracePt t="32265" x="10525125" y="4217988"/>
          <p14:tracePt t="32273" x="10548938" y="4273550"/>
          <p14:tracePt t="32281" x="10564813" y="4330700"/>
          <p14:tracePt t="32289" x="10572750" y="4386263"/>
          <p14:tracePt t="32298" x="10580688" y="4441825"/>
          <p14:tracePt t="32305" x="10580688" y="4481513"/>
          <p14:tracePt t="32313" x="10580688" y="4513263"/>
          <p14:tracePt t="32323" x="10580688" y="4537075"/>
          <p14:tracePt t="32333" x="10572750" y="4560888"/>
          <p14:tracePt t="32339" x="10564813" y="4576763"/>
          <p14:tracePt t="32350" x="10556875" y="4592638"/>
          <p14:tracePt t="32353" x="10556875" y="4600575"/>
          <p14:tracePt t="32361" x="10541000" y="4616450"/>
          <p14:tracePt t="32367" x="10533063" y="4624388"/>
          <p14:tracePt t="32377" x="10517188" y="4624388"/>
          <p14:tracePt t="32383" x="10493375" y="4624388"/>
          <p14:tracePt t="32391" x="10461625" y="4624388"/>
          <p14:tracePt t="32399" x="10414000" y="4624388"/>
          <p14:tracePt t="32408" x="10342563" y="4624388"/>
          <p14:tracePt t="32415" x="10269538" y="4624388"/>
          <p14:tracePt t="32425" x="10158413" y="4616450"/>
          <p14:tracePt t="32434" x="10039350" y="4600575"/>
          <p14:tracePt t="32443" x="9894888" y="4576763"/>
          <p14:tracePt t="32447" x="9728200" y="4545013"/>
          <p14:tracePt t="32456" x="9544050" y="4513263"/>
          <p14:tracePt t="32463" x="9369425" y="4473575"/>
          <p14:tracePt t="32472" x="9242425" y="4449763"/>
          <p14:tracePt t="32479" x="9145588" y="4441825"/>
          <p14:tracePt t="32489" x="9097963" y="4433888"/>
          <p14:tracePt t="32495" x="9050338" y="4433888"/>
          <p14:tracePt t="32507" x="9026525" y="4433888"/>
          <p14:tracePt t="32509" x="9010650" y="4433888"/>
          <p14:tracePt t="32517" x="9002713" y="4433888"/>
          <p14:tracePt t="32533" x="8994775" y="4433888"/>
          <p14:tracePt t="32542" x="8994775" y="4441825"/>
          <p14:tracePt t="32558" x="8986838" y="4449763"/>
          <p14:tracePt t="32565" x="8978900" y="4457700"/>
          <p14:tracePt t="32573" x="8970963" y="4457700"/>
          <p14:tracePt t="32581" x="8947150" y="4465638"/>
          <p14:tracePt t="32589" x="8923338" y="4473575"/>
          <p14:tracePt t="32598" x="8899525" y="4481513"/>
          <p14:tracePt t="32605" x="8858250" y="4489450"/>
          <p14:tracePt t="32612" x="8810625" y="4489450"/>
          <p14:tracePt t="32619" x="8755063" y="4489450"/>
          <p14:tracePt t="32628" x="8699500" y="4497388"/>
          <p14:tracePt t="32636" x="8636000" y="4497388"/>
          <p14:tracePt t="32645" x="8580438" y="4505325"/>
          <p14:tracePt t="32651" x="8515350" y="4505325"/>
          <p14:tracePt t="32661" x="8451850" y="4505325"/>
          <p14:tracePt t="32667" x="8388350" y="4505325"/>
          <p14:tracePt t="32677" x="8332788" y="4513263"/>
          <p14:tracePt t="32683" x="8285163" y="4521200"/>
          <p14:tracePt t="32692" x="8237538" y="4529138"/>
          <p14:tracePt t="32699" x="8213725" y="4537075"/>
          <p14:tracePt t="32711" x="8197850" y="4552950"/>
          <p14:tracePt t="32717" x="8172450" y="4560888"/>
          <p14:tracePt t="32725" x="8164513" y="4576763"/>
          <p14:tracePt t="32732" x="8156575" y="4584700"/>
          <p14:tracePt t="32745" x="8148638" y="4592638"/>
          <p14:tracePt t="32754" x="8148638" y="4600575"/>
          <p14:tracePt t="32769" x="8148638" y="4608513"/>
          <p14:tracePt t="32778" x="8140700" y="4608513"/>
          <p14:tracePt t="32785" x="8132763" y="4616450"/>
          <p14:tracePt t="32801" x="8124825" y="4624388"/>
          <p14:tracePt t="32810" x="8124825" y="4633913"/>
          <p14:tracePt t="32817" x="8116888" y="4633913"/>
          <p14:tracePt t="32826" x="8108950" y="4641850"/>
          <p14:tracePt t="32833" x="8101013" y="4641850"/>
          <p14:tracePt t="32842" x="8077200" y="4649788"/>
          <p14:tracePt t="32849" x="8061325" y="4657725"/>
          <p14:tracePt t="32855" x="8053388" y="4665663"/>
          <p14:tracePt t="32865" x="8045450" y="4665663"/>
          <p14:tracePt t="32871" x="8037513" y="4673600"/>
          <p14:tracePt t="32879" x="8029575" y="4673600"/>
          <p14:tracePt t="32887" x="8029575" y="4681538"/>
          <p14:tracePt t="32897" x="8021638" y="4689475"/>
          <p14:tracePt t="32903" x="8021638" y="4697413"/>
          <p14:tracePt t="32912" x="8021638" y="4713288"/>
          <p14:tracePt t="32919" x="8021638" y="4729163"/>
          <p14:tracePt t="32928" x="8021638" y="4745038"/>
          <p14:tracePt t="32936" x="8021638" y="4768850"/>
          <p14:tracePt t="32944" x="8021638" y="4792663"/>
          <p14:tracePt t="32952" x="8029575" y="4816475"/>
          <p14:tracePt t="32959" x="8037513" y="4832350"/>
          <p14:tracePt t="32968" x="8045450" y="4848225"/>
          <p14:tracePt t="32977" x="8053388" y="4864100"/>
          <p14:tracePt t="32981" x="8061325" y="4879975"/>
          <p14:tracePt t="32989" x="8069263" y="4903788"/>
          <p14:tracePt t="32997" x="8077200" y="4919663"/>
          <p14:tracePt t="33013" x="8093075" y="4927600"/>
          <p14:tracePt t="33021" x="8093075" y="4935538"/>
          <p14:tracePt t="33029" x="8101013" y="4935538"/>
          <p14:tracePt t="33037" x="8116888" y="4943475"/>
          <p14:tracePt t="33046" x="8132763" y="4951413"/>
          <p14:tracePt t="33053" x="8148638" y="4951413"/>
          <p14:tracePt t="33062" x="8164513" y="4959350"/>
          <p14:tracePt t="33078" x="8213725" y="4967288"/>
          <p14:tracePt t="33085" x="8229600" y="4967288"/>
          <p14:tracePt t="33092" x="8245475" y="4967288"/>
          <p14:tracePt t="33102" x="8261350" y="4967288"/>
          <p14:tracePt t="33113" x="8269288" y="4967288"/>
          <p14:tracePt t="33119" x="8277225" y="4967288"/>
          <p14:tracePt t="33132" x="8277225" y="4959350"/>
          <p14:tracePt t="33139" x="8277225" y="4951413"/>
          <p14:tracePt t="33156" x="8277225" y="4943475"/>
          <p14:tracePt t="33171" x="8277225" y="4935538"/>
          <p14:tracePt t="33179" x="8285163" y="4935538"/>
          <p14:tracePt t="33187" x="8293100" y="4927600"/>
          <p14:tracePt t="33196" x="8293100" y="4919663"/>
          <p14:tracePt t="33203" x="8301038" y="4919663"/>
          <p14:tracePt t="33212" x="8301038" y="4911725"/>
          <p14:tracePt t="33220" x="8316913" y="4911725"/>
          <p14:tracePt t="33228" x="8332788" y="4903788"/>
          <p14:tracePt t="33233" x="8340725" y="4895850"/>
          <p14:tracePt t="33243" x="8348663" y="4895850"/>
          <p14:tracePt t="33249" x="8372475" y="4887913"/>
          <p14:tracePt t="33257" x="8388350" y="4879975"/>
          <p14:tracePt t="33265" x="8404225" y="4879975"/>
          <p14:tracePt t="33273" x="8420100" y="4872038"/>
          <p14:tracePt t="33282" x="8435975" y="4872038"/>
          <p14:tracePt t="33289" x="8459788" y="4872038"/>
          <p14:tracePt t="33297" x="8475663" y="4872038"/>
          <p14:tracePt t="33305" x="8491538" y="4872038"/>
          <p14:tracePt t="33313" x="8499475" y="4864100"/>
          <p14:tracePt t="33322" x="8507413" y="4856163"/>
          <p14:tracePt t="33330" x="8515350" y="4856163"/>
          <p14:tracePt t="33346" x="8523288" y="4848225"/>
          <p14:tracePt t="33355" x="8523288" y="4840288"/>
          <p14:tracePt t="33363" x="8523288" y="4832350"/>
          <p14:tracePt t="33369" x="8523288" y="4824413"/>
          <p14:tracePt t="33378" x="8523288" y="4808538"/>
          <p14:tracePt t="33385" x="8523288" y="4800600"/>
          <p14:tracePt t="33392" x="8515350" y="4784725"/>
          <p14:tracePt t="33399" x="8507413" y="4784725"/>
          <p14:tracePt t="33408" x="8507413" y="4776788"/>
          <p14:tracePt t="33416" x="8499475" y="4768850"/>
          <p14:tracePt t="33423" x="8499475" y="4760913"/>
          <p14:tracePt t="33433" x="8491538" y="4752975"/>
          <p14:tracePt t="33439" x="8483600" y="4737100"/>
          <p14:tracePt t="33447" x="8467725" y="4721225"/>
          <p14:tracePt t="33455" x="8443913" y="4689475"/>
          <p14:tracePt t="33463" x="8412163" y="4665663"/>
          <p14:tracePt t="33469" x="8380413" y="4633913"/>
          <p14:tracePt t="33479" x="8332788" y="4600575"/>
          <p14:tracePt t="33487" x="8285163" y="4568825"/>
          <p14:tracePt t="33496" x="8229600" y="4545013"/>
          <p14:tracePt t="33503" x="8180388" y="4521200"/>
          <p14:tracePt t="33512" x="8140700" y="4505325"/>
          <p14:tracePt t="33519" x="8093075" y="4489450"/>
          <p14:tracePt t="33526" x="8053388" y="4481513"/>
          <p14:tracePt t="33533" x="8029575" y="4473575"/>
          <p14:tracePt t="33549" x="8021638" y="4473575"/>
          <p14:tracePt t="33643" x="8013700" y="4497388"/>
          <p14:tracePt t="33651" x="7989888" y="4568825"/>
          <p14:tracePt t="33659" x="7966075" y="4665663"/>
          <p14:tracePt t="34108" x="7966075" y="4657725"/>
          <p14:tracePt t="34115" x="7966075" y="4649788"/>
          <p14:tracePt t="34131" x="7966075" y="4641850"/>
          <p14:tracePt t="34211" x="7981950" y="4633913"/>
          <p14:tracePt t="34218" x="8005763" y="4633913"/>
          <p14:tracePt t="34226" x="8029575" y="4624388"/>
          <p14:tracePt t="34234" x="8053388" y="4624388"/>
          <p14:tracePt t="34241" x="8069263" y="4616450"/>
          <p14:tracePt t="34249" x="8077200" y="4616450"/>
          <p14:tracePt t="34258" x="8101013" y="4616450"/>
          <p14:tracePt t="34266" x="8116888" y="4608513"/>
          <p14:tracePt t="34273" x="8132763" y="4608513"/>
          <p14:tracePt t="34289" x="8148638" y="4600575"/>
          <p14:tracePt t="34298" x="8156575" y="4592638"/>
          <p14:tracePt t="34305" x="8164513" y="4584700"/>
          <p14:tracePt t="34315" x="8172450" y="4576763"/>
          <p14:tracePt t="34321" x="8172450" y="4568825"/>
          <p14:tracePt t="34329" x="8189913" y="4560888"/>
          <p14:tracePt t="34345" x="8197850" y="4552950"/>
          <p14:tracePt t="34360" x="8205788" y="4545013"/>
          <p14:tracePt t="34383" x="8213725" y="4545013"/>
          <p14:tracePt t="34391" x="8221663" y="4545013"/>
          <p14:tracePt t="34407" x="8229600" y="4545013"/>
          <p14:tracePt t="34415" x="8229600" y="4560888"/>
          <p14:tracePt t="34423" x="8237538" y="4560888"/>
          <p14:tracePt t="34431" x="8245475" y="4568825"/>
          <p14:tracePt t="34447" x="8245475" y="4576763"/>
          <p14:tracePt t="34453" x="8253413" y="4576763"/>
          <p14:tracePt t="34479" x="8261350" y="4576763"/>
          <p14:tracePt t="34494" x="8269288" y="4576763"/>
          <p14:tracePt t="34501" x="8277225" y="4576763"/>
          <p14:tracePt t="34511" x="8277225" y="4584700"/>
          <p14:tracePt t="34517" x="8277225" y="4592638"/>
          <p14:tracePt t="34571" x="8269288" y="4576763"/>
          <p14:tracePt t="34580" x="8269288" y="4568825"/>
          <p14:tracePt t="34587" x="8245475" y="4545013"/>
          <p14:tracePt t="34596" x="8237538" y="4537075"/>
          <p14:tracePt t="34605" x="8221663" y="4521200"/>
          <p14:tracePt t="34616" x="8197850" y="4513263"/>
          <p14:tracePt t="34619" x="8180388" y="4505325"/>
          <p14:tracePt t="34629" x="8164513" y="4497388"/>
          <p14:tracePt t="34638" x="8148638" y="4497388"/>
          <p14:tracePt t="34643" x="8132763" y="4489450"/>
          <p14:tracePt t="34651" x="8108950" y="4481513"/>
          <p14:tracePt t="34659" x="8093075" y="4481513"/>
          <p14:tracePt t="34667" x="8085138" y="4473575"/>
          <p14:tracePt t="34675" x="8069263" y="4465638"/>
          <p14:tracePt t="34683" x="8061325" y="4457700"/>
          <p14:tracePt t="34689" x="8045450" y="4449763"/>
          <p14:tracePt t="34698" x="8029575" y="4433888"/>
          <p14:tracePt t="34705" x="8005763" y="4402138"/>
          <p14:tracePt t="34714" x="7989888" y="4394200"/>
          <p14:tracePt t="34721" x="7981950" y="4394200"/>
          <p14:tracePt t="34731" x="7981950" y="4386263"/>
          <p14:tracePt t="34737" x="7974013" y="4386263"/>
          <p14:tracePt t="34747" x="7966075" y="4378325"/>
          <p14:tracePt t="34753" x="7966075" y="4370388"/>
          <p14:tracePt t="34763" x="7958138" y="4362450"/>
          <p14:tracePt t="34769" x="7950200" y="4338638"/>
          <p14:tracePt t="34778" x="7934325" y="4322763"/>
          <p14:tracePt t="34785" x="7926388" y="4306888"/>
          <p14:tracePt t="34793" x="7902575" y="4281488"/>
          <p14:tracePt t="34801" x="7886700" y="4249738"/>
          <p14:tracePt t="34809" x="7862888" y="4233863"/>
          <p14:tracePt t="34817" x="7862888" y="4225925"/>
          <p14:tracePt t="34823" x="7854950" y="4225925"/>
          <p14:tracePt t="34832" x="7854950" y="4217988"/>
          <p14:tracePt t="34839" x="7854950" y="4210050"/>
          <p14:tracePt t="34896" x="7862888" y="4210050"/>
          <p14:tracePt t="34903" x="7862888" y="4217988"/>
          <p14:tracePt t="34951" x="7870825" y="4225925"/>
          <p14:tracePt t="34959" x="7878763" y="4233863"/>
          <p14:tracePt t="34967" x="7894638" y="4249738"/>
          <p14:tracePt t="34973" x="7910513" y="4273550"/>
          <p14:tracePt t="34981" x="7934325" y="4291013"/>
          <p14:tracePt t="34991" x="7958138" y="4322763"/>
          <p14:tracePt t="34999" x="7989888" y="4354513"/>
          <p14:tracePt t="35005" x="8021638" y="4386263"/>
          <p14:tracePt t="35014" x="8053388" y="4418013"/>
          <p14:tracePt t="35022" x="8093075" y="4457700"/>
          <p14:tracePt t="35032" x="8124825" y="4481513"/>
          <p14:tracePt t="35039" x="8156575" y="4513263"/>
          <p14:tracePt t="35046" x="8180388" y="4545013"/>
          <p14:tracePt t="35053" x="8213725" y="4568825"/>
          <p14:tracePt t="35062" x="8237538" y="4600575"/>
          <p14:tracePt t="35067" x="8261350" y="4624388"/>
          <p14:tracePt t="35075" x="8285163" y="4657725"/>
          <p14:tracePt t="35083" x="8301038" y="4681538"/>
          <p14:tracePt t="35091" x="8316913" y="4713288"/>
          <p14:tracePt t="35099" x="8324850" y="4737100"/>
          <p14:tracePt t="35107" x="8332788" y="4752975"/>
          <p14:tracePt t="35115" x="8340725" y="4768850"/>
          <p14:tracePt t="35123" x="8348663" y="4784725"/>
          <p14:tracePt t="35133" x="8348663" y="4800600"/>
          <p14:tracePt t="35139" x="8356600" y="4816475"/>
          <p14:tracePt t="35156" x="8356600" y="4832350"/>
          <p14:tracePt t="35165" x="8356600" y="4840288"/>
          <p14:tracePt t="35180" x="8356600" y="4848225"/>
          <p14:tracePt t="35185" x="8356600" y="4856163"/>
          <p14:tracePt t="35201" x="8356600" y="4864100"/>
          <p14:tracePt t="35361" x="8364538" y="4879975"/>
          <p14:tracePt t="35368" x="8372475" y="4903788"/>
          <p14:tracePt t="35375" x="8388350" y="4927600"/>
          <p14:tracePt t="35384" x="8396288" y="4943475"/>
          <p14:tracePt t="35391" x="8420100" y="4959350"/>
          <p14:tracePt t="35399" x="8428038" y="4992688"/>
          <p14:tracePt t="35409" x="8451850" y="5008563"/>
          <p14:tracePt t="35421" x="8467725" y="5024438"/>
          <p14:tracePt t="35425" x="8483600" y="5040313"/>
          <p14:tracePt t="35431" x="8507413" y="5064125"/>
          <p14:tracePt t="35438" x="8515350" y="5064125"/>
          <p14:tracePt t="35447" x="8548688" y="5080000"/>
          <p14:tracePt t="35453" x="8572500" y="5087938"/>
          <p14:tracePt t="35464" x="8620125" y="5095875"/>
          <p14:tracePt t="35469" x="8659813" y="5103813"/>
          <p14:tracePt t="35479" x="8731250" y="5111750"/>
          <p14:tracePt t="35485" x="8794750" y="5119688"/>
          <p14:tracePt t="35494" x="8858250" y="5127625"/>
          <p14:tracePt t="35501" x="8931275" y="5127625"/>
          <p14:tracePt t="35509" x="9010650" y="5127625"/>
          <p14:tracePt t="35519" x="9074150" y="5127625"/>
          <p14:tracePt t="35526" x="9121775" y="5127625"/>
          <p14:tracePt t="35533" x="9161463" y="5127625"/>
          <p14:tracePt t="35541" x="9177338" y="5119688"/>
          <p14:tracePt t="35548" x="9185275" y="5119688"/>
          <p14:tracePt t="35555" x="9193213" y="5103813"/>
          <p14:tracePt t="35571" x="9193213" y="5087938"/>
          <p14:tracePt t="35580" x="9193213" y="5072063"/>
          <p14:tracePt t="35587" x="9185275" y="5040313"/>
          <p14:tracePt t="35596" x="9185275" y="5016500"/>
          <p14:tracePt t="35603" x="9177338" y="4984750"/>
          <p14:tracePt t="35613" x="9161463" y="4951413"/>
          <p14:tracePt t="35619" x="9153525" y="4903788"/>
          <p14:tracePt t="35629" x="9145588" y="4856163"/>
          <p14:tracePt t="35635" x="9137650" y="4816475"/>
          <p14:tracePt t="35647" x="9129713" y="4768850"/>
          <p14:tracePt t="35652" x="9121775" y="4737100"/>
          <p14:tracePt t="35659" x="9105900" y="4689475"/>
          <p14:tracePt t="35667" x="9097963" y="4649788"/>
          <p14:tracePt t="35673" x="9082088" y="4624388"/>
          <p14:tracePt t="35682" x="9058275" y="4600575"/>
          <p14:tracePt t="35689" x="9050338" y="4576763"/>
          <p14:tracePt t="35698" x="9034463" y="4568825"/>
          <p14:tracePt t="35705" x="9034463" y="4560888"/>
          <p14:tracePt t="35715" x="9026525" y="4560888"/>
          <p14:tracePt t="35741" x="9026525" y="4552950"/>
          <p14:tracePt t="35771" x="9002713" y="4529138"/>
          <p14:tracePt t="35778" x="8970963" y="4497388"/>
          <p14:tracePt t="35785" x="8939213" y="4465638"/>
          <p14:tracePt t="35793" x="8907463" y="4433888"/>
          <p14:tracePt t="35801" x="8874125" y="4394200"/>
          <p14:tracePt t="35807" x="8850313" y="4370388"/>
          <p14:tracePt t="35815" x="8826500" y="4346575"/>
          <p14:tracePt t="35823" x="8818563" y="4330700"/>
          <p14:tracePt t="35832" x="8802688" y="4314825"/>
          <p14:tracePt t="35839" x="8802688" y="4306888"/>
          <p14:tracePt t="35848" x="8794750" y="4291013"/>
          <p14:tracePt t="35855" x="8786813" y="4265613"/>
          <p14:tracePt t="35864" x="8786813" y="4249738"/>
          <p14:tracePt t="35871" x="8778875" y="4217988"/>
          <p14:tracePt t="35880" x="8770938" y="4186238"/>
          <p14:tracePt t="35887" x="8770938" y="4138613"/>
          <p14:tracePt t="35897" x="8770938" y="4106863"/>
          <p14:tracePt t="35903" x="8770938" y="4067175"/>
          <p14:tracePt t="35909" x="8763000" y="4027488"/>
          <p14:tracePt t="35917" x="8763000" y="3995738"/>
          <p14:tracePt t="35925" x="8763000" y="3971925"/>
          <p14:tracePt t="35933" x="8763000" y="3948113"/>
          <p14:tracePt t="35941" x="8763000" y="3922713"/>
          <p14:tracePt t="35949" x="8763000" y="3898900"/>
          <p14:tracePt t="35957" x="8763000" y="3875088"/>
          <p14:tracePt t="35965" x="8763000" y="3859213"/>
          <p14:tracePt t="35973" x="8763000" y="3835400"/>
          <p14:tracePt t="35982" x="8763000" y="3819525"/>
          <p14:tracePt t="35989" x="8770938" y="3795713"/>
          <p14:tracePt t="35998" x="8770938" y="3779838"/>
          <p14:tracePt t="36006" x="8778875" y="3756025"/>
          <p14:tracePt t="36014" x="8786813" y="3740150"/>
          <p14:tracePt t="36021" x="8786813" y="3732213"/>
          <p14:tracePt t="36032" x="8794750" y="3716338"/>
          <p14:tracePt t="36037" x="8810625" y="3700463"/>
          <p14:tracePt t="36044" x="8826500" y="3692525"/>
          <p14:tracePt t="36052" x="8842375" y="3684588"/>
          <p14:tracePt t="36059" x="8866188" y="3676650"/>
          <p14:tracePt t="36068" x="8883650" y="3676650"/>
          <p14:tracePt t="36080" x="8899525" y="3668713"/>
          <p14:tracePt t="36083" x="8923338" y="3668713"/>
          <p14:tracePt t="36091" x="8939213" y="3660775"/>
          <p14:tracePt t="36099" x="8955088" y="3652838"/>
          <p14:tracePt t="36107" x="8970963" y="3652838"/>
          <p14:tracePt t="36115" x="8986838" y="3652838"/>
          <p14:tracePt t="36123" x="9002713" y="3644900"/>
          <p14:tracePt t="36132" x="9018588" y="3636963"/>
          <p14:tracePt t="36139" x="9026525" y="3636963"/>
          <p14:tracePt t="36150" x="9042400" y="3629025"/>
          <p14:tracePt t="36154" x="9042400" y="3613150"/>
          <p14:tracePt t="36162" x="9050338" y="3605213"/>
          <p14:tracePt t="36171" x="9058275" y="3595688"/>
          <p14:tracePt t="36177" x="9058275" y="3579813"/>
          <p14:tracePt t="36185" x="9066213" y="3556000"/>
          <p14:tracePt t="36193" x="9074150" y="3540125"/>
          <p14:tracePt t="36201" x="9082088" y="3524250"/>
          <p14:tracePt t="36209" x="9082088" y="3508375"/>
          <p14:tracePt t="36217" x="9082088" y="3492500"/>
          <p14:tracePt t="36226" x="9082088" y="3468688"/>
          <p14:tracePt t="36233" x="9074150" y="3444875"/>
          <p14:tracePt t="36241" x="9066213" y="3413125"/>
          <p14:tracePt t="36249" x="9050338" y="3389313"/>
          <p14:tracePt t="36258" x="9042400" y="3365500"/>
          <p14:tracePt t="36266" x="9026525" y="3341688"/>
          <p14:tracePt t="36273" x="9026525" y="3309938"/>
          <p14:tracePt t="36282" x="9010650" y="3286125"/>
          <p14:tracePt t="36288" x="8986838" y="3252788"/>
          <p14:tracePt t="36296" x="8963025" y="3213100"/>
          <p14:tracePt t="36304" x="8939213" y="3181350"/>
          <p14:tracePt t="36312" x="8907463" y="3141663"/>
          <p14:tracePt t="36319" x="8858250" y="3094038"/>
          <p14:tracePt t="36328" x="8810625" y="3046413"/>
          <p14:tracePt t="36335" x="8763000" y="3014663"/>
          <p14:tracePt t="36343" x="8739188" y="2982913"/>
          <p14:tracePt t="36351" x="8723313" y="2974975"/>
          <p14:tracePt t="36359" x="8715375" y="2967038"/>
          <p14:tracePt t="36367" x="8707438" y="2967038"/>
          <p14:tracePt t="36415" x="8707438" y="2951163"/>
          <p14:tracePt t="36422" x="8699500" y="2927350"/>
          <p14:tracePt t="36430" x="8691563" y="2901950"/>
          <p14:tracePt t="36437" x="8691563" y="2878138"/>
          <p14:tracePt t="36447" x="8691563" y="2846388"/>
          <p14:tracePt t="36453" x="8691563" y="2814638"/>
          <p14:tracePt t="36464" x="8691563" y="2774950"/>
          <p14:tracePt t="36469" x="8691563" y="2735263"/>
          <p14:tracePt t="36477" x="8699500" y="2703513"/>
          <p14:tracePt t="36487" x="8723313" y="2655888"/>
          <p14:tracePt t="36493" x="8747125" y="2608263"/>
          <p14:tracePt t="36501" x="8770938" y="2576513"/>
          <p14:tracePt t="36509" x="8786813" y="2551113"/>
          <p14:tracePt t="36516" x="8810625" y="2519363"/>
          <p14:tracePt t="36523" x="8826500" y="2503488"/>
          <p14:tracePt t="36532" x="8850313" y="2479675"/>
          <p14:tracePt t="36542" x="8866188" y="2455863"/>
          <p14:tracePt t="36548" x="8874125" y="2439988"/>
          <p14:tracePt t="36556" x="8883650" y="2424113"/>
          <p14:tracePt t="36565" x="8891588" y="2408238"/>
          <p14:tracePt t="36571" x="8899525" y="2400300"/>
          <p14:tracePt t="36580" x="8899525" y="2392363"/>
          <p14:tracePt t="36599" x="8899525" y="2384425"/>
          <p14:tracePt t="36762" x="8907463" y="2384425"/>
          <p14:tracePt t="36779" x="8923338" y="2384425"/>
          <p14:tracePt t="36785" x="8939213" y="2384425"/>
          <p14:tracePt t="36791" x="8955088" y="2384425"/>
          <p14:tracePt t="36800" x="8978900" y="2384425"/>
          <p14:tracePt t="36807" x="9002713" y="2384425"/>
          <p14:tracePt t="36816" x="9034463" y="2384425"/>
          <p14:tracePt t="36825" x="9090025" y="2384425"/>
          <p14:tracePt t="36833" x="9129713" y="2376488"/>
          <p14:tracePt t="36841" x="9177338" y="2352675"/>
          <p14:tracePt t="36849" x="9217025" y="2328863"/>
          <p14:tracePt t="36856" x="9242425" y="2320925"/>
          <p14:tracePt t="36864" x="9266238" y="2297113"/>
          <p14:tracePt t="36893" x="9274175" y="2297113"/>
          <p14:tracePt t="36951" x="9274175" y="2289175"/>
          <p14:tracePt t="36959" x="9266238" y="2273300"/>
          <p14:tracePt t="36967" x="9201150" y="2233613"/>
          <p14:tracePt t="36973" x="9137650" y="2176463"/>
          <p14:tracePt t="36982" x="9058275" y="2120900"/>
          <p14:tracePt t="36989" x="8978900" y="2065338"/>
          <p14:tracePt t="36999" x="8874125" y="1993900"/>
          <p14:tracePt t="37005" x="8794750" y="1938338"/>
          <p14:tracePt t="37011" x="8723313" y="1890713"/>
          <p14:tracePt t="37019" x="8659813" y="1857375"/>
          <p14:tracePt t="37027" x="8596313" y="1817688"/>
          <p14:tracePt t="37036" x="8548688" y="1785938"/>
          <p14:tracePt t="37043" x="8515350" y="1762125"/>
          <p14:tracePt t="37051" x="8467725" y="1738313"/>
          <p14:tracePt t="37065" x="8435975" y="1722438"/>
          <p14:tracePt t="37067" x="8412163" y="1714500"/>
          <p14:tracePt t="37075" x="8388350" y="1706563"/>
          <p14:tracePt t="37084" x="8372475" y="1698625"/>
          <p14:tracePt t="37091" x="8356600" y="1690688"/>
          <p14:tracePt t="37101" x="8340725" y="1690688"/>
          <p14:tracePt t="37109" x="8332788" y="1682750"/>
          <p14:tracePt t="37117" x="8316913" y="1674813"/>
          <p14:tracePt t="37125" x="8301038" y="1674813"/>
          <p14:tracePt t="37133" x="8293100" y="1666875"/>
          <p14:tracePt t="37140" x="8285163" y="1658938"/>
          <p14:tracePt t="37321" x="8308975" y="1666875"/>
          <p14:tracePt t="37329" x="8340725" y="1674813"/>
          <p14:tracePt t="37338" x="8396288" y="1714500"/>
          <p14:tracePt t="37343" x="8467725" y="1746250"/>
          <p14:tracePt t="37351" x="8531225" y="1778000"/>
          <p14:tracePt t="37359" x="8604250" y="1809750"/>
          <p14:tracePt t="37367" x="8667750" y="1849438"/>
          <p14:tracePt t="37375" x="8731250" y="1873250"/>
          <p14:tracePt t="37382" x="8755063" y="1890713"/>
          <p14:tracePt t="37389" x="8770938" y="1898650"/>
          <p14:tracePt t="37402" x="8778875" y="1906588"/>
          <p14:tracePt t="37549" x="8778875" y="1922463"/>
          <p14:tracePt t="37555" x="8786813" y="1938338"/>
          <p14:tracePt t="37564" x="8794750" y="1954213"/>
          <p14:tracePt t="37571" x="8794750" y="1970088"/>
          <p14:tracePt t="37580" x="8794750" y="1993900"/>
          <p14:tracePt t="37587" x="8794750" y="2017713"/>
          <p14:tracePt t="37596" x="8794750" y="2049463"/>
          <p14:tracePt t="37603" x="8786813" y="2081213"/>
          <p14:tracePt t="37611" x="8778875" y="2128838"/>
          <p14:tracePt t="37619" x="8770938" y="2192338"/>
          <p14:tracePt t="37625" x="8763000" y="2257425"/>
          <p14:tracePt t="37634" x="8747125" y="2328863"/>
          <p14:tracePt t="37644" x="8739188" y="2384425"/>
          <p14:tracePt t="37650" x="8739188" y="2432050"/>
          <p14:tracePt t="37658" x="8739188" y="2479675"/>
          <p14:tracePt t="37666" x="8739188" y="2519363"/>
          <p14:tracePt t="37674" x="8739188" y="2551113"/>
          <p14:tracePt t="37682" x="8747125" y="2592388"/>
          <p14:tracePt t="37689" x="8763000" y="2616200"/>
          <p14:tracePt t="37697" x="8786813" y="2647950"/>
          <p14:tracePt t="37705" x="8810625" y="2671763"/>
          <p14:tracePt t="37713" x="8826500" y="2695575"/>
          <p14:tracePt t="37721" x="8850313" y="2719388"/>
          <p14:tracePt t="37730" x="8866188" y="2759075"/>
          <p14:tracePt t="37737" x="8899525" y="2806700"/>
          <p14:tracePt t="37745" x="8915400" y="2838450"/>
          <p14:tracePt t="37754" x="8915400" y="2862263"/>
          <p14:tracePt t="37759" x="8891588" y="2886075"/>
          <p14:tracePt t="37767" x="8874125" y="2894013"/>
          <p14:tracePt t="38264" x="8866188" y="2894013"/>
          <p14:tracePt t="38391" x="8850313" y="2894013"/>
          <p14:tracePt t="38421" x="8842375" y="2886075"/>
          <p14:tracePt t="38429" x="8826500" y="2870200"/>
          <p14:tracePt t="38445" x="8818563" y="2862263"/>
          <p14:tracePt t="38461" x="8802688" y="2854325"/>
          <p14:tracePt t="38471" x="8786813" y="2846388"/>
          <p14:tracePt t="38479" x="8770938" y="2838450"/>
          <p14:tracePt t="38489" x="8755063" y="2822575"/>
          <p14:tracePt t="38495" x="8723313" y="2814638"/>
          <p14:tracePt t="38501" x="8675688" y="2798763"/>
          <p14:tracePt t="38508" x="8636000" y="2774950"/>
          <p14:tracePt t="38518" x="8604250" y="2759075"/>
          <p14:tracePt t="38523" x="8580438" y="2751138"/>
          <p14:tracePt t="38532" x="8564563" y="2751138"/>
          <p14:tracePt t="38548" x="8556625" y="2735263"/>
          <p14:tracePt t="38555" x="8556625" y="2727325"/>
          <p14:tracePt t="38571" x="8556625" y="2711450"/>
          <p14:tracePt t="38579" x="8556625" y="2703513"/>
          <p14:tracePt t="38587" x="8556625" y="2695575"/>
          <p14:tracePt t="38595" x="8556625" y="2679700"/>
          <p14:tracePt t="38603" x="8556625" y="2655888"/>
          <p14:tracePt t="38612" x="8556625" y="2640013"/>
          <p14:tracePt t="38625" x="8556625" y="2632075"/>
          <p14:tracePt t="38641" x="8556625" y="2624138"/>
          <p14:tracePt t="38657" x="8564563" y="2616200"/>
          <p14:tracePt t="38666" x="8572500" y="2616200"/>
          <p14:tracePt t="38776" x="8572500" y="2608263"/>
          <p14:tracePt t="38793" x="8572500" y="2600325"/>
          <p14:tracePt t="38841" x="8580438" y="2600325"/>
          <p14:tracePt t="38881" x="8580438" y="2608263"/>
          <p14:tracePt t="38885" x="8580438" y="2616200"/>
          <p14:tracePt t="38893" x="8580438" y="2632075"/>
          <p14:tracePt t="38902" x="8580438" y="2647950"/>
          <p14:tracePt t="38909" x="8580438" y="2663825"/>
          <p14:tracePt t="38918" x="8580438" y="2679700"/>
          <p14:tracePt t="38926" x="8572500" y="2703513"/>
          <p14:tracePt t="38934" x="8564563" y="2719388"/>
          <p14:tracePt t="38941" x="8564563" y="2743200"/>
          <p14:tracePt t="38951" x="8556625" y="2782888"/>
          <p14:tracePt t="38957" x="8548688" y="2806700"/>
          <p14:tracePt t="38965" x="8540750" y="2830513"/>
          <p14:tracePt t="38973" x="8523288" y="2878138"/>
          <p14:tracePt t="38982" x="8507413" y="2919413"/>
          <p14:tracePt t="38987" x="8491538" y="2974975"/>
          <p14:tracePt t="38995" x="8467725" y="3046413"/>
          <p14:tracePt t="39003" x="8443913" y="3109913"/>
          <p14:tracePt t="39012" x="8412163" y="3181350"/>
          <p14:tracePt t="39019" x="8380413" y="3228975"/>
          <p14:tracePt t="39027" x="8348663" y="3278188"/>
          <p14:tracePt t="39035" x="8324850" y="3325813"/>
          <p14:tracePt t="39043" x="8301038" y="3373438"/>
          <p14:tracePt t="39068" x="8245475" y="3476625"/>
          <p14:tracePt t="39075" x="8245475" y="3516313"/>
          <p14:tracePt t="39084" x="8245475" y="3548063"/>
          <p14:tracePt t="39091" x="8229600" y="3587750"/>
          <p14:tracePt t="39100" x="8213725" y="3636963"/>
          <p14:tracePt t="39107" x="8189913" y="3684588"/>
          <p14:tracePt t="39115" x="8148638" y="3732213"/>
          <p14:tracePt t="39123" x="8093075" y="3779838"/>
          <p14:tracePt t="39130" x="8029575" y="3835400"/>
          <p14:tracePt t="39138" x="7958138" y="3883025"/>
          <p14:tracePt t="39145" x="7894638" y="3922713"/>
          <p14:tracePt t="39153" x="7813675" y="3948113"/>
          <p14:tracePt t="39164" x="7694613" y="3963988"/>
          <p14:tracePt t="39169" x="7599363" y="3979863"/>
          <p14:tracePt t="39177" x="7454900" y="4011613"/>
          <p14:tracePt t="39186" x="7351713" y="4043363"/>
          <p14:tracePt t="39193" x="7232650" y="4059238"/>
          <p14:tracePt t="39202" x="7127875" y="4075113"/>
          <p14:tracePt t="39209" x="7008813" y="4083050"/>
          <p14:tracePt t="39218" x="6873875" y="4090988"/>
          <p14:tracePt t="39225" x="6761163" y="4106863"/>
          <p14:tracePt t="39235" x="6642100" y="4122738"/>
          <p14:tracePt t="39239" x="6483350" y="4130675"/>
          <p14:tracePt t="39251" x="6362700" y="4130675"/>
          <p14:tracePt t="39255" x="6267450" y="4130675"/>
          <p14:tracePt t="39264" x="6203950" y="4130675"/>
          <p14:tracePt t="39272" x="6140450" y="4130675"/>
          <p14:tracePt t="39282" x="6075363" y="4130675"/>
          <p14:tracePt t="39291" x="6035675" y="4130675"/>
          <p14:tracePt t="39296" x="5995988" y="4130675"/>
          <p14:tracePt t="39304" x="5972175" y="4130675"/>
          <p14:tracePt t="39311" x="5940425" y="4130675"/>
          <p14:tracePt t="39319" x="5916613" y="4130675"/>
          <p14:tracePt t="39327" x="5900738" y="4130675"/>
          <p14:tracePt t="39336" x="5884863" y="4122738"/>
          <p14:tracePt t="39343" x="5868988" y="4114800"/>
          <p14:tracePt t="39352" x="5861050" y="4106863"/>
          <p14:tracePt t="39361" x="5837238" y="4106863"/>
          <p14:tracePt t="39369" x="5813425" y="4090988"/>
          <p14:tracePt t="39375" x="5789613" y="4075113"/>
          <p14:tracePt t="39385" x="5765800" y="4075113"/>
          <p14:tracePt t="39390" x="5724525" y="4059238"/>
          <p14:tracePt t="39397" x="5700713" y="4051300"/>
          <p14:tracePt t="39405" x="5668963" y="4035425"/>
          <p14:tracePt t="39414" x="5621338" y="4027488"/>
          <p14:tracePt t="39421" x="5565775" y="4019550"/>
          <p14:tracePt t="39429" x="5510213" y="4011613"/>
          <p14:tracePt t="39437" x="5470525" y="4003675"/>
          <p14:tracePt t="39445" x="5414963" y="4003675"/>
          <p14:tracePt t="39454" x="5365750" y="3995738"/>
          <p14:tracePt t="39461" x="5326063" y="3987800"/>
          <p14:tracePt t="39469" x="5302250" y="3987800"/>
          <p14:tracePt t="39475" x="5262563" y="3979863"/>
          <p14:tracePt t="39486" x="5238750" y="3979863"/>
          <p14:tracePt t="39493" x="5222875" y="3979863"/>
          <p14:tracePt t="39509" x="5214938" y="3979863"/>
          <p14:tracePt t="39911" x="5222875" y="3995738"/>
          <p14:tracePt t="39919" x="5262563" y="4059238"/>
          <p14:tracePt t="39929" x="5302250" y="4122738"/>
          <p14:tracePt t="39934" x="5349875" y="4170363"/>
          <p14:tracePt t="39943" x="5407025" y="4217988"/>
          <p14:tracePt t="39949" x="5462588" y="4257675"/>
          <p14:tracePt t="39958" x="5510213" y="4291013"/>
          <p14:tracePt t="39965" x="5565775" y="4322763"/>
          <p14:tracePt t="39973" x="5613400" y="4346575"/>
          <p14:tracePt t="39983" x="5661025" y="4370388"/>
          <p14:tracePt t="39993" x="5684838" y="4378325"/>
          <p14:tracePt t="39997" x="5708650" y="4386263"/>
          <p14:tracePt t="40007" x="5724525" y="4394200"/>
          <p14:tracePt t="40011" x="5732463" y="4394200"/>
          <p14:tracePt t="40020" x="5749925" y="4394200"/>
          <p14:tracePt t="40027" x="5773738" y="4386263"/>
          <p14:tracePt t="40036" x="5789613" y="4370388"/>
          <p14:tracePt t="40043" x="5829300" y="4346575"/>
          <p14:tracePt t="40052" x="5876925" y="4322763"/>
          <p14:tracePt t="40059" x="5940425" y="4306888"/>
          <p14:tracePt t="40070" x="5995988" y="4281488"/>
          <p14:tracePt t="40075" x="6059488" y="4265613"/>
          <p14:tracePt t="40083" x="6140450" y="4249738"/>
          <p14:tracePt t="40091" x="6211888" y="4233863"/>
          <p14:tracePt t="40099" x="6291263" y="4210050"/>
          <p14:tracePt t="40107" x="6362700" y="4202113"/>
          <p14:tracePt t="40116" x="6442075" y="4194175"/>
          <p14:tracePt t="40122" x="6499225" y="4186238"/>
          <p14:tracePt t="40129" x="6538913" y="4178300"/>
          <p14:tracePt t="40137" x="6562725" y="4178300"/>
          <p14:tracePt t="40145" x="6586538" y="4170363"/>
          <p14:tracePt t="40154" x="6594475" y="4162425"/>
          <p14:tracePt t="40279" x="6594475" y="4170363"/>
          <p14:tracePt t="40289" x="6570663" y="4194175"/>
          <p14:tracePt t="40296" x="6523038" y="4225925"/>
          <p14:tracePt t="40303" x="6459538" y="4249738"/>
          <p14:tracePt t="40311" x="6370638" y="4257675"/>
          <p14:tracePt t="40320" x="6275388" y="4265613"/>
          <p14:tracePt t="40328" x="6148388" y="4265613"/>
          <p14:tracePt t="40336" x="5956300" y="4241800"/>
          <p14:tracePt t="40343" x="5740400" y="4194175"/>
          <p14:tracePt t="40352" x="5510213" y="4138613"/>
          <p14:tracePt t="40359" x="5270500" y="4090988"/>
          <p14:tracePt t="40366" x="5046663" y="4051300"/>
          <p14:tracePt t="40373" x="4816475" y="4011613"/>
          <p14:tracePt t="40382" x="4560888" y="3971925"/>
          <p14:tracePt t="40389" x="4378325" y="3948113"/>
          <p14:tracePt t="40397" x="4233863" y="3914775"/>
          <p14:tracePt t="40405" x="4051300" y="3906838"/>
          <p14:tracePt t="40413" x="3867150" y="3890963"/>
          <p14:tracePt t="40421" x="3732213" y="3883025"/>
          <p14:tracePt t="40429" x="3619500" y="3883025"/>
          <p14:tracePt t="40437" x="3508375" y="3875088"/>
          <p14:tracePt t="40445" x="3413125" y="3867150"/>
          <p14:tracePt t="40453" x="3341688" y="3859213"/>
          <p14:tracePt t="40462" x="3260725" y="3851275"/>
          <p14:tracePt t="40470" x="3189288" y="3851275"/>
          <p14:tracePt t="40476" x="3125788" y="3843338"/>
          <p14:tracePt t="40483" x="3054350" y="3835400"/>
          <p14:tracePt t="40491" x="2998788" y="3827463"/>
          <p14:tracePt t="40499" x="2933700" y="3827463"/>
          <p14:tracePt t="40508" x="2878138" y="3827463"/>
          <p14:tracePt t="40516" x="2830513" y="3827463"/>
          <p14:tracePt t="40524" x="2767013" y="3827463"/>
          <p14:tracePt t="40531" x="2703513" y="3827463"/>
          <p14:tracePt t="40540" x="2632075" y="3827463"/>
          <p14:tracePt t="40549" x="2543175" y="3835400"/>
          <p14:tracePt t="40555" x="2447925" y="3843338"/>
          <p14:tracePt t="40563" x="2352675" y="3851275"/>
          <p14:tracePt t="40571" x="2247900" y="3867150"/>
          <p14:tracePt t="40581" x="2136775" y="3883025"/>
          <p14:tracePt t="40591" x="2041525" y="3914775"/>
          <p14:tracePt t="40597" x="1970088" y="3938588"/>
          <p14:tracePt t="40607" x="1889125" y="3963988"/>
          <p14:tracePt t="40609" x="1817688" y="3987800"/>
          <p14:tracePt t="40619" x="1762125" y="4011613"/>
          <p14:tracePt t="40626" x="1722438" y="4019550"/>
          <p14:tracePt t="40636" x="1682750" y="4035425"/>
          <p14:tracePt t="40643" x="1658938" y="4051300"/>
          <p14:tracePt t="40651" x="1635125" y="4059238"/>
          <p14:tracePt t="40658" x="1603375" y="4067175"/>
          <p14:tracePt t="40666" x="1587500" y="4083050"/>
          <p14:tracePt t="40673" x="1571625" y="4098925"/>
          <p14:tracePt t="40681" x="1554163" y="4114800"/>
          <p14:tracePt t="40689" x="1538288" y="4138613"/>
          <p14:tracePt t="40697" x="1522413" y="4162425"/>
          <p14:tracePt t="40705" x="1506538" y="4186238"/>
          <p14:tracePt t="40713" x="1490663" y="4210050"/>
          <p14:tracePt t="40720" x="1482725" y="4249738"/>
          <p14:tracePt t="40729" x="1474788" y="4281488"/>
          <p14:tracePt t="40736" x="1466850" y="4322763"/>
          <p14:tracePt t="40743" x="1458913" y="4362450"/>
          <p14:tracePt t="40752" x="1450975" y="4418013"/>
          <p14:tracePt t="40759" x="1450975" y="4473575"/>
          <p14:tracePt t="40769" x="1450975" y="4529138"/>
          <p14:tracePt t="40775" x="1450975" y="4576763"/>
          <p14:tracePt t="40783" x="1458913" y="4633913"/>
          <p14:tracePt t="40791" x="1482725" y="4697413"/>
          <p14:tracePt t="40801" x="1514475" y="4752975"/>
          <p14:tracePt t="40807" x="1530350" y="4800600"/>
          <p14:tracePt t="40816" x="1554163" y="4856163"/>
          <p14:tracePt t="40823" x="1579563" y="4903788"/>
          <p14:tracePt t="40831" x="1587500" y="4943475"/>
          <p14:tracePt t="40839" x="1603375" y="4984750"/>
          <p14:tracePt t="40848" x="1611313" y="5008563"/>
          <p14:tracePt t="40854" x="1619250" y="5032375"/>
          <p14:tracePt t="40861" x="1643063" y="5080000"/>
          <p14:tracePt t="40870" x="1658938" y="5103813"/>
          <p14:tracePt t="40877" x="1674813" y="5135563"/>
          <p14:tracePt t="40886" x="1698625" y="5159375"/>
          <p14:tracePt t="40894" x="1722438" y="5191125"/>
          <p14:tracePt t="40902" x="1730375" y="5207000"/>
          <p14:tracePt t="40911" x="1746250" y="5222875"/>
          <p14:tracePt t="40921" x="1754188" y="5238750"/>
          <p14:tracePt t="40927" x="1762125" y="5262563"/>
          <p14:tracePt t="40936" x="1770063" y="5278438"/>
          <p14:tracePt t="40947" x="1785938" y="5294313"/>
          <p14:tracePt t="40949" x="1793875" y="5310188"/>
          <p14:tracePt t="40960" x="1809750" y="5335588"/>
          <p14:tracePt t="40963" x="1825625" y="5351463"/>
          <p14:tracePt t="40971" x="1841500" y="5367338"/>
          <p14:tracePt t="40979" x="1857375" y="5383213"/>
          <p14:tracePt t="40988" x="1873250" y="5407025"/>
          <p14:tracePt t="40995" x="1905000" y="5422900"/>
          <p14:tracePt t="41004" x="1922463" y="5438775"/>
          <p14:tracePt t="41011" x="1946275" y="5454650"/>
          <p14:tracePt t="41020" x="1978025" y="5478463"/>
          <p14:tracePt t="41027" x="1993900" y="5494338"/>
          <p14:tracePt t="41036" x="2025650" y="5518150"/>
          <p14:tracePt t="41043" x="2049463" y="5534025"/>
          <p14:tracePt t="41052" x="2073275" y="5557838"/>
          <p14:tracePt t="41059" x="2112963" y="5581650"/>
          <p14:tracePt t="41067" x="2152650" y="5605463"/>
          <p14:tracePt t="41075" x="2176463" y="5621338"/>
          <p14:tracePt t="41090" x="2208213" y="5645150"/>
          <p14:tracePt t="41092" x="2232025" y="5662613"/>
          <p14:tracePt t="41097" x="2247900" y="5670550"/>
          <p14:tracePt t="41106" x="2273300" y="5686425"/>
          <p14:tracePt t="41113" x="2297113" y="5694363"/>
          <p14:tracePt t="41121" x="2320925" y="5702300"/>
          <p14:tracePt t="41129" x="2344738" y="5710238"/>
          <p14:tracePt t="41139" x="2376488" y="5718175"/>
          <p14:tracePt t="41145" x="2416175" y="5726113"/>
          <p14:tracePt t="41154" x="2471738" y="5734050"/>
          <p14:tracePt t="41161" x="2535238" y="5741988"/>
          <p14:tracePt t="41170" x="2598738" y="5749925"/>
          <p14:tracePt t="41181" x="2663825" y="5757863"/>
          <p14:tracePt t="41186" x="2727325" y="5757863"/>
          <p14:tracePt t="41194" x="2790825" y="5757863"/>
          <p14:tracePt t="41202" x="2846388" y="5757863"/>
          <p14:tracePt t="41207" x="2901950" y="5765800"/>
          <p14:tracePt t="41216" x="2957513" y="5765800"/>
          <p14:tracePt t="41225" x="3022600" y="5773738"/>
          <p14:tracePt t="41231" x="3086100" y="5781675"/>
          <p14:tracePt t="41240" x="3157538" y="5789613"/>
          <p14:tracePt t="41247" x="3236913" y="5805488"/>
          <p14:tracePt t="41257" x="3308350" y="5813425"/>
          <p14:tracePt t="41265" x="3389313" y="5821363"/>
          <p14:tracePt t="41276" x="3460750" y="5829300"/>
          <p14:tracePt t="41279" x="3540125" y="5837238"/>
          <p14:tracePt t="41288" x="3611563" y="5845175"/>
          <p14:tracePt t="41295" x="3676650" y="5853113"/>
          <p14:tracePt t="41304" x="3740150" y="5861050"/>
          <p14:tracePt t="41311" x="3811588" y="5868988"/>
          <p14:tracePt t="41321" x="3859213" y="5868988"/>
          <p14:tracePt t="41327" x="3914775" y="5868988"/>
          <p14:tracePt t="41334" x="3954463" y="5868988"/>
          <p14:tracePt t="41341" x="4002088" y="5868988"/>
          <p14:tracePt t="41351" x="4043363" y="5845175"/>
          <p14:tracePt t="41357" x="4075113" y="5821363"/>
          <p14:tracePt t="41366" x="4114800" y="5797550"/>
          <p14:tracePt t="41373" x="4146550" y="5773738"/>
          <p14:tracePt t="41381" x="4178300" y="5726113"/>
          <p14:tracePt t="41390" x="4210050" y="5653088"/>
          <p14:tracePt t="41397" x="4241800" y="5589588"/>
          <p14:tracePt t="41405" x="4273550" y="5518150"/>
          <p14:tracePt t="41413" x="4313238" y="5462588"/>
          <p14:tracePt t="41421" x="4344988" y="5414963"/>
          <p14:tracePt t="41429" x="4362450" y="5391150"/>
          <p14:tracePt t="41437" x="4394200" y="5351463"/>
          <p14:tracePt t="41446" x="4418013" y="5319713"/>
          <p14:tracePt t="41453" x="4425950" y="5294313"/>
          <p14:tracePt t="41461" x="4433888" y="5270500"/>
          <p14:tracePt t="41467" x="4441825" y="5254625"/>
          <p14:tracePt t="41475" x="4441825" y="5238750"/>
          <p14:tracePt t="41484" x="4441825" y="5214938"/>
          <p14:tracePt t="41491" x="4441825" y="5199063"/>
          <p14:tracePt t="41500" x="4441825" y="5183188"/>
          <p14:tracePt t="41507" x="4433888" y="5159375"/>
          <p14:tracePt t="41515" x="4425950" y="5135563"/>
          <p14:tracePt t="41523" x="4402138" y="5095875"/>
          <p14:tracePt t="41531" x="4378325" y="5056188"/>
          <p14:tracePt t="41540" x="4352925" y="5032375"/>
          <p14:tracePt t="41547" x="4337050" y="5000625"/>
          <p14:tracePt t="41555" x="4321175" y="4976813"/>
          <p14:tracePt t="41563" x="4313238" y="4959350"/>
          <p14:tracePt t="41571" x="4305300" y="4951413"/>
          <p14:tracePt t="41578" x="4297363" y="4935538"/>
          <p14:tracePt t="41588" x="4281488" y="4919663"/>
          <p14:tracePt t="41593" x="4265613" y="4903788"/>
          <p14:tracePt t="41601" x="4249738" y="4879975"/>
          <p14:tracePt t="41609" x="4225925" y="4856163"/>
          <p14:tracePt t="41617" x="4202113" y="4832350"/>
          <p14:tracePt t="41625" x="4154488" y="4800600"/>
          <p14:tracePt t="41634" x="4122738" y="4768850"/>
          <p14:tracePt t="41641" x="4090988" y="4737100"/>
          <p14:tracePt t="41649" x="4051300" y="4705350"/>
          <p14:tracePt t="41657" x="4027488" y="4689475"/>
          <p14:tracePt t="41665" x="4002088" y="4657725"/>
          <p14:tracePt t="41673" x="3986213" y="4641850"/>
          <p14:tracePt t="41681" x="3962400" y="4624388"/>
          <p14:tracePt t="41689" x="3954463" y="4616450"/>
          <p14:tracePt t="41695" x="3938588" y="4600575"/>
          <p14:tracePt t="41713" x="3930650" y="4592638"/>
          <p14:tracePt t="41727" x="3922713" y="4584700"/>
          <p14:tracePt t="41737" x="3922713" y="4576763"/>
          <p14:tracePt t="41744" x="3914775" y="4576763"/>
          <p14:tracePt t="41751" x="3906838" y="4568825"/>
          <p14:tracePt t="41759" x="3898900" y="4568825"/>
          <p14:tracePt t="41767" x="3898900" y="4552950"/>
          <p14:tracePt t="41775" x="3875088" y="4545013"/>
          <p14:tracePt t="41783" x="3859213" y="4529138"/>
          <p14:tracePt t="41791" x="3851275" y="4529138"/>
          <p14:tracePt t="41799" x="3835400" y="4513263"/>
          <p14:tracePt t="41807" x="3819525" y="4513263"/>
          <p14:tracePt t="41815" x="3811588" y="4505325"/>
          <p14:tracePt t="41823" x="3803650" y="4497388"/>
          <p14:tracePt t="41829" x="3795713" y="4497388"/>
          <p14:tracePt t="41838" x="3787775" y="4489450"/>
          <p14:tracePt t="41845" x="3779838" y="4489450"/>
          <p14:tracePt t="41861" x="3771900" y="4489450"/>
          <p14:tracePt t="41870" x="3763963" y="4489450"/>
          <p14:tracePt t="41878" x="3756025" y="4489450"/>
          <p14:tracePt t="41886" x="3740150" y="4489450"/>
          <p14:tracePt t="41894" x="3724275" y="4489450"/>
          <p14:tracePt t="41901" x="3700463" y="4489450"/>
          <p14:tracePt t="41909" x="3676650" y="4489450"/>
          <p14:tracePt t="41918" x="3651250" y="4489450"/>
          <p14:tracePt t="41926" x="3627438" y="4489450"/>
          <p14:tracePt t="41933" x="3595688" y="4489450"/>
          <p14:tracePt t="41941" x="3563938" y="4489450"/>
          <p14:tracePt t="41949" x="3540125" y="4489450"/>
          <p14:tracePt t="41955" x="3508375" y="4497388"/>
          <p14:tracePt t="41963" x="3468688" y="4497388"/>
          <p14:tracePt t="41973" x="3429000" y="4505325"/>
          <p14:tracePt t="41979" x="3381375" y="4513263"/>
          <p14:tracePt t="41988" x="3341688" y="4521200"/>
          <p14:tracePt t="41995" x="3317875" y="4529138"/>
          <p14:tracePt t="42004" x="3284538" y="4529138"/>
          <p14:tracePt t="42011" x="3260725" y="4537075"/>
          <p14:tracePt t="42020" x="3244850" y="4545013"/>
          <p14:tracePt t="42038" x="3236913" y="4545013"/>
          <p14:tracePt t="42043" x="3228975" y="4545013"/>
          <p14:tracePt t="42051" x="3228975" y="4552950"/>
          <p14:tracePt t="42059" x="3221038" y="4552950"/>
          <p14:tracePt t="42065" x="3221038" y="4560888"/>
          <p14:tracePt t="42085" x="3205163" y="4568825"/>
          <p14:tracePt t="42089" x="3197225" y="4568825"/>
          <p14:tracePt t="42098" x="3189288" y="4584700"/>
          <p14:tracePt t="42105" x="3181350" y="4584700"/>
          <p14:tracePt t="42113" x="3157538" y="4608513"/>
          <p14:tracePt t="42121" x="3149600" y="4616450"/>
          <p14:tracePt t="42129" x="3133725" y="4633913"/>
          <p14:tracePt t="42139" x="3109913" y="4641850"/>
          <p14:tracePt t="42145" x="3086100" y="4657725"/>
          <p14:tracePt t="42155" x="3070225" y="4681538"/>
          <p14:tracePt t="42162" x="3054350" y="4697413"/>
          <p14:tracePt t="42171" x="3022600" y="4721225"/>
          <p14:tracePt t="42175" x="2998788" y="4737100"/>
          <p14:tracePt t="42187" x="2967038" y="4760913"/>
          <p14:tracePt t="42195" x="2941638" y="4776788"/>
          <p14:tracePt t="42199" x="2917825" y="4792663"/>
          <p14:tracePt t="42207" x="2901950" y="4808538"/>
          <p14:tracePt t="42215" x="2886075" y="4832350"/>
          <p14:tracePt t="42223" x="2878138" y="4832350"/>
          <p14:tracePt t="42232" x="2870200" y="4848225"/>
          <p14:tracePt t="42239" x="2870200" y="4856163"/>
          <p14:tracePt t="42247" x="2862263" y="4864100"/>
          <p14:tracePt t="42263" x="2862263" y="4872038"/>
          <p14:tracePt t="42272" x="2862263" y="4879975"/>
          <p14:tracePt t="42279" x="2862263" y="4887913"/>
          <p14:tracePt t="42289" x="2862263" y="4895850"/>
          <p14:tracePt t="42296" x="2862263" y="4903788"/>
          <p14:tracePt t="42304" x="2870200" y="4919663"/>
          <p14:tracePt t="42309" x="2870200" y="4935538"/>
          <p14:tracePt t="42318" x="2870200" y="4943475"/>
          <p14:tracePt t="42333" x="2870200" y="4951413"/>
          <p14:tracePt t="42349" x="2878138" y="4959350"/>
          <p14:tracePt t="42357" x="2878138" y="4967288"/>
          <p14:tracePt t="42365" x="2886075" y="4967288"/>
          <p14:tracePt t="42373" x="2886075" y="4976813"/>
          <p14:tracePt t="42381" x="2894013" y="4976813"/>
          <p14:tracePt t="42397" x="2901950" y="4976813"/>
          <p14:tracePt t="42570" x="2917825" y="4976813"/>
          <p14:tracePt t="42577" x="2925763" y="4976813"/>
          <p14:tracePt t="42593" x="2933700" y="4976813"/>
          <p14:tracePt t="42696" x="2933700" y="4967288"/>
          <p14:tracePt t="48971" x="3014663" y="4967288"/>
          <p14:tracePt t="48979" x="3221038" y="4976813"/>
          <p14:tracePt t="48987" x="3603625" y="5040313"/>
          <p14:tracePt t="48995" x="4027488" y="5119688"/>
          <p14:tracePt t="49003" x="4473575" y="5214938"/>
          <p14:tracePt t="49012" x="4879975" y="5310188"/>
          <p14:tracePt t="49018" x="5262563" y="5399088"/>
          <p14:tracePt t="49026" x="5581650" y="5454650"/>
          <p14:tracePt t="49033" x="5837238" y="5510213"/>
          <p14:tracePt t="49042" x="5964238" y="5541963"/>
          <p14:tracePt t="49050" x="6019800" y="5549900"/>
          <p14:tracePt t="49058" x="6027738" y="5549900"/>
          <p14:tracePt t="49295" x="6027738" y="5557838"/>
          <p14:tracePt t="49375" x="6027738" y="5549900"/>
          <p14:tracePt t="49382" x="6027738" y="5502275"/>
          <p14:tracePt t="49391" x="6011863" y="5438775"/>
          <p14:tracePt t="49397" x="5988050" y="5359400"/>
          <p14:tracePt t="49405" x="5964238" y="5278438"/>
          <p14:tracePt t="49414" x="5940425" y="5222875"/>
          <p14:tracePt t="49419" x="5924550" y="5191125"/>
          <p14:tracePt t="49428" x="5916613" y="5159375"/>
          <p14:tracePt t="49435" x="5916613" y="5135563"/>
          <p14:tracePt t="49444" x="5916613" y="5111750"/>
          <p14:tracePt t="49451" x="5924550" y="5080000"/>
          <p14:tracePt t="49460" x="5932488" y="5032375"/>
          <p14:tracePt t="49467" x="5940425" y="4992688"/>
          <p14:tracePt t="49476" x="5956300" y="4943475"/>
          <p14:tracePt t="49483" x="5964238" y="4903788"/>
          <p14:tracePt t="49493" x="5964238" y="4864100"/>
          <p14:tracePt t="49499" x="5972175" y="4840288"/>
          <p14:tracePt t="49505" x="5980113" y="4816475"/>
          <p14:tracePt t="49515" x="5988050" y="4800600"/>
          <p14:tracePt t="49523" x="5988050" y="4776788"/>
          <p14:tracePt t="49529" x="5995988" y="4760913"/>
          <p14:tracePt t="49537" x="6003925" y="4737100"/>
          <p14:tracePt t="49547" x="6011863" y="4729163"/>
          <p14:tracePt t="49553" x="6011863" y="4721225"/>
          <p14:tracePt t="49563" x="6019800" y="4697413"/>
          <p14:tracePt t="49569" x="6027738" y="4673600"/>
          <p14:tracePt t="49579" x="6035675" y="4649788"/>
          <p14:tracePt t="49585" x="6035675" y="4633913"/>
          <p14:tracePt t="49594" x="6035675" y="4608513"/>
          <p14:tracePt t="49601" x="6043613" y="4584700"/>
          <p14:tracePt t="49609" x="6051550" y="4568825"/>
          <p14:tracePt t="49619" x="6051550" y="4552950"/>
          <p14:tracePt t="49628" x="6059488" y="4529138"/>
          <p14:tracePt t="49635" x="6075363" y="4521200"/>
          <p14:tracePt t="49641" x="6091238" y="4505325"/>
          <p14:tracePt t="49650" x="6108700" y="4497388"/>
          <p14:tracePt t="49656" x="6132513" y="4489450"/>
          <p14:tracePt t="49664" x="6156325" y="4481513"/>
          <p14:tracePt t="49671" x="6188075" y="4473575"/>
          <p14:tracePt t="49679" x="6227763" y="4449763"/>
          <p14:tracePt t="49687" x="6267450" y="4433888"/>
          <p14:tracePt t="49696" x="6315075" y="4418013"/>
          <p14:tracePt t="49703" x="6338888" y="4402138"/>
          <p14:tracePt t="49712" x="6386513" y="4394200"/>
          <p14:tracePt t="49719" x="6426200" y="4386263"/>
          <p14:tracePt t="49728" x="6451600" y="4386263"/>
          <p14:tracePt t="49735" x="6475413" y="4386263"/>
          <p14:tracePt t="49744" x="6499225" y="4386263"/>
          <p14:tracePt t="49749" x="6538913" y="4386263"/>
          <p14:tracePt t="49760" x="6578600" y="4386263"/>
          <p14:tracePt t="49765" x="6602413" y="4402138"/>
          <p14:tracePt t="49773" x="6650038" y="4410075"/>
          <p14:tracePt t="49781" x="6697663" y="4425950"/>
          <p14:tracePt t="49791" x="6745288" y="4441825"/>
          <p14:tracePt t="49801" x="6777038" y="4457700"/>
          <p14:tracePt t="49805" x="6802438" y="4457700"/>
          <p14:tracePt t="49813" x="6826250" y="4465638"/>
          <p14:tracePt t="49821" x="6842125" y="4473575"/>
          <p14:tracePt t="49830" x="6858000" y="4481513"/>
          <p14:tracePt t="49837" x="6873875" y="4481513"/>
          <p14:tracePt t="49846" x="6881813" y="4457700"/>
          <p14:tracePt t="49853" x="6889750" y="4433888"/>
          <p14:tracePt t="49862" x="6913563" y="4418013"/>
          <p14:tracePt t="49869" x="6961188" y="4410075"/>
          <p14:tracePt t="49878" x="7024688" y="4402138"/>
          <p14:tracePt t="49883" x="7072313" y="4402138"/>
          <p14:tracePt t="49891" x="7119938" y="4402138"/>
          <p14:tracePt t="49899" x="7153275" y="4402138"/>
          <p14:tracePt t="49907" x="7177088" y="4402138"/>
          <p14:tracePt t="49915" x="7192963" y="4402138"/>
          <p14:tracePt t="49923" x="7208838" y="4402138"/>
          <p14:tracePt t="49931" x="7224713" y="4402138"/>
          <p14:tracePt t="50124" x="7216775" y="4402138"/>
          <p14:tracePt t="50175" x="7296150" y="4441825"/>
          <p14:tracePt t="50183" x="7367588" y="4481513"/>
          <p14:tracePt t="50192" x="7399338" y="4513263"/>
          <p14:tracePt t="50199" x="7431088" y="4545013"/>
          <p14:tracePt t="50208" x="7446963" y="4560888"/>
          <p14:tracePt t="50215" x="7462838" y="4576763"/>
          <p14:tracePt t="50223" x="7454900" y="4600575"/>
          <p14:tracePt t="50231" x="7399338" y="4633913"/>
          <p14:tracePt t="50237" x="7359650" y="4665663"/>
          <p14:tracePt t="50246" x="7343775" y="4713288"/>
          <p14:tracePt t="50253" x="7343775" y="4776788"/>
          <p14:tracePt t="50263" x="7351713" y="4832350"/>
          <p14:tracePt t="50270" x="7351713" y="4840288"/>
          <p14:tracePt t="50595" x="7367588" y="4816475"/>
          <p14:tracePt t="50602" x="7367588" y="4792663"/>
          <p14:tracePt t="50611" x="7383463" y="4776788"/>
          <p14:tracePt t="50618" x="7399338" y="4768850"/>
          <p14:tracePt t="50626" x="7423150" y="4760913"/>
          <p14:tracePt t="50632" x="7470775" y="4737100"/>
          <p14:tracePt t="50639" x="7519988" y="4713288"/>
          <p14:tracePt t="50647" x="7575550" y="4697413"/>
          <p14:tracePt t="50655" x="7623175" y="4689475"/>
          <p14:tracePt t="50663" x="7670800" y="4665663"/>
          <p14:tracePt t="50671" x="7694613" y="4649788"/>
          <p14:tracePt t="50680" x="7710488" y="4633913"/>
          <p14:tracePt t="50689" x="7726363" y="4624388"/>
          <p14:tracePt t="50698" x="7726363" y="4616450"/>
          <p14:tracePt t="50703" x="7734300" y="4616450"/>
          <p14:tracePt t="50713" x="7734300" y="4608513"/>
          <p14:tracePt t="50719" x="7750175" y="4600575"/>
          <p14:tracePt t="50727" x="7766050" y="4592638"/>
          <p14:tracePt t="50735" x="7797800" y="4584700"/>
          <p14:tracePt t="50741" x="7829550" y="4568825"/>
          <p14:tracePt t="50749" x="7878763" y="4552950"/>
          <p14:tracePt t="50757" x="7918450" y="4545013"/>
          <p14:tracePt t="50765" x="7942263" y="4545013"/>
          <p14:tracePt t="50773" x="7966075" y="4545013"/>
          <p14:tracePt t="50782" x="7981950" y="4545013"/>
          <p14:tracePt t="50789" x="7997825" y="4537075"/>
          <p14:tracePt t="50797" x="8013700" y="4537075"/>
          <p14:tracePt t="50805" x="8021638" y="4537075"/>
          <p14:tracePt t="50814" x="8029575" y="4537075"/>
          <p14:tracePt t="50821" x="8037513" y="4529138"/>
          <p14:tracePt t="50940" x="8045450" y="4529138"/>
          <p14:tracePt t="50947" x="8077200" y="4529138"/>
          <p14:tracePt t="50955" x="8124825" y="4529138"/>
          <p14:tracePt t="50963" x="8180388" y="4529138"/>
          <p14:tracePt t="50971" x="8237538" y="4537075"/>
          <p14:tracePt t="50980" x="8308975" y="4545013"/>
          <p14:tracePt t="50987" x="8388350" y="4552950"/>
          <p14:tracePt t="50993" x="8451850" y="4560888"/>
          <p14:tracePt t="51001" x="8523288" y="4568825"/>
          <p14:tracePt t="51010" x="8604250" y="4576763"/>
          <p14:tracePt t="51017" x="8675688" y="4584700"/>
          <p14:tracePt t="51025" x="8739188" y="4592638"/>
          <p14:tracePt t="51033" x="8786813" y="4592638"/>
          <p14:tracePt t="51041" x="8818563" y="4600575"/>
          <p14:tracePt t="51049" x="8826500" y="4600575"/>
          <p14:tracePt t="51057" x="8842375" y="4600575"/>
          <p14:tracePt t="51381" x="8850313" y="4600575"/>
          <p14:tracePt t="51397" x="8874125" y="4608513"/>
          <p14:tracePt t="51403" x="8899525" y="4616450"/>
          <p14:tracePt t="51412" x="8923338" y="4624388"/>
          <p14:tracePt t="51419" x="8947150" y="4624388"/>
          <p14:tracePt t="51428" x="8963025" y="4624388"/>
          <p14:tracePt t="51435" x="8978900" y="4633913"/>
          <p14:tracePt t="51444" x="8994775" y="4633913"/>
          <p14:tracePt t="51451" x="9002713" y="4633913"/>
          <p14:tracePt t="51681" x="9018588" y="4641850"/>
          <p14:tracePt t="51689" x="9034463" y="4641850"/>
          <p14:tracePt t="51696" x="9050338" y="4657725"/>
          <p14:tracePt t="51703" x="9074150" y="4673600"/>
          <p14:tracePt t="51712" x="9090025" y="4689475"/>
          <p14:tracePt t="51717" x="9105900" y="4705350"/>
          <p14:tracePt t="51725" x="9137650" y="4729163"/>
          <p14:tracePt t="51735" x="9153525" y="4745038"/>
          <p14:tracePt t="51741" x="9185275" y="4776788"/>
          <p14:tracePt t="51749" x="9209088" y="4792663"/>
          <p14:tracePt t="51759" x="9224963" y="4808538"/>
          <p14:tracePt t="51765" x="9250363" y="4832350"/>
          <p14:tracePt t="51773" x="9266238" y="4848225"/>
          <p14:tracePt t="51781" x="9274175" y="4864100"/>
          <p14:tracePt t="51791" x="9297988" y="4879975"/>
          <p14:tracePt t="51800" x="9305925" y="4879975"/>
          <p14:tracePt t="51805" x="9321800" y="4895850"/>
          <p14:tracePt t="51821" x="9329738" y="4903788"/>
          <p14:tracePt t="51830" x="9329738" y="4911725"/>
          <p14:tracePt t="51839" x="9337675" y="4911725"/>
          <p14:tracePt t="51854" x="9337675" y="4919663"/>
          <p14:tracePt t="51994" x="9345613" y="4919663"/>
          <p14:tracePt t="52011" x="9361488" y="4935538"/>
          <p14:tracePt t="52017" x="9401175" y="4959350"/>
          <p14:tracePt t="52025" x="9440863" y="4984750"/>
          <p14:tracePt t="52033" x="9488488" y="5008563"/>
          <p14:tracePt t="52041" x="9551988" y="5040313"/>
          <p14:tracePt t="52049" x="9601200" y="5064125"/>
          <p14:tracePt t="52057" x="9656763" y="5095875"/>
          <p14:tracePt t="52078" x="9728200" y="5143500"/>
          <p14:tracePt t="52083" x="9759950" y="5159375"/>
          <p14:tracePt t="52089" x="9775825" y="5183188"/>
          <p14:tracePt t="52098" x="9791700" y="5191125"/>
          <p14:tracePt t="52103" x="9807575" y="5207000"/>
          <p14:tracePt t="52112" x="9831388" y="5222875"/>
          <p14:tracePt t="52119" x="9855200" y="5246688"/>
          <p14:tracePt t="52128" x="9886950" y="5262563"/>
          <p14:tracePt t="52135" x="9910763" y="5286375"/>
          <p14:tracePt t="52144" x="9944100" y="5302250"/>
          <p14:tracePt t="52151" x="9967913" y="5327650"/>
          <p14:tracePt t="52159" x="9999663" y="5351463"/>
          <p14:tracePt t="52167" x="10023475" y="5367338"/>
          <p14:tracePt t="52175" x="10039350" y="5383213"/>
          <p14:tracePt t="52183" x="10063163" y="5391150"/>
          <p14:tracePt t="52191" x="10071100" y="5391150"/>
          <p14:tracePt t="52199" x="10079038" y="5391150"/>
          <p14:tracePt t="52207" x="10094913" y="5399088"/>
          <p14:tracePt t="52224" x="10102850" y="5399088"/>
          <p14:tracePt t="52237" x="10110788" y="5399088"/>
          <p14:tracePt t="52246" x="10118725" y="5399088"/>
          <p14:tracePt t="52253" x="10126663" y="5399088"/>
          <p14:tracePt t="52269" x="10134600" y="5399088"/>
          <p14:tracePt t="52278" x="10142538" y="5399088"/>
          <p14:tracePt t="52285" x="10150475" y="5391150"/>
          <p14:tracePt t="52294" x="10158413" y="5383213"/>
          <p14:tracePt t="52301" x="10166350" y="5367338"/>
          <p14:tracePt t="52309" x="10182225" y="5351463"/>
          <p14:tracePt t="52317" x="10190163" y="5335588"/>
          <p14:tracePt t="52325" x="10190163" y="5319713"/>
          <p14:tracePt t="52333" x="10198100" y="5294313"/>
          <p14:tracePt t="52339" x="10198100" y="5270500"/>
          <p14:tracePt t="52348" x="10206038" y="5246688"/>
          <p14:tracePt t="52355" x="10213975" y="5222875"/>
          <p14:tracePt t="52364" x="10213975" y="5207000"/>
          <p14:tracePt t="52371" x="10213975" y="5191125"/>
          <p14:tracePt t="52380" x="10213975" y="5183188"/>
          <p14:tracePt t="52387" x="10213975" y="5159375"/>
          <p14:tracePt t="52396" x="10213975" y="5151438"/>
          <p14:tracePt t="52403" x="10213975" y="5143500"/>
          <p14:tracePt t="52412" x="10213975" y="5135563"/>
          <p14:tracePt t="52419" x="10213975" y="5127625"/>
          <p14:tracePt t="52428" x="10213975" y="5119688"/>
          <p14:tracePt t="52435" x="10213975" y="5111750"/>
          <p14:tracePt t="52443" x="10206038" y="5111750"/>
          <p14:tracePt t="52451" x="10206038" y="5103813"/>
          <p14:tracePt t="52459" x="10198100" y="5095875"/>
          <p14:tracePt t="52467" x="10190163" y="5095875"/>
          <p14:tracePt t="52473" x="10182225" y="5087938"/>
          <p14:tracePt t="52482" x="10166350" y="5080000"/>
          <p14:tracePt t="52489" x="10142538" y="5080000"/>
          <p14:tracePt t="52499" x="10134600" y="5072063"/>
          <p14:tracePt t="52507" x="10126663" y="5064125"/>
          <p14:tracePt t="52514" x="10118725" y="5064125"/>
          <p14:tracePt t="52521" x="10110788" y="5064125"/>
          <p14:tracePt t="52539" x="10102850" y="5056188"/>
          <p14:tracePt t="52555" x="10094913" y="5056188"/>
          <p14:tracePt t="52569" x="10086975" y="5056188"/>
          <p14:tracePt t="52578" x="10079038" y="5048250"/>
          <p14:tracePt t="52594" x="10071100" y="5048250"/>
          <p14:tracePt t="52599" x="10071100" y="5040313"/>
          <p14:tracePt t="52731" x="10071100" y="5024438"/>
          <p14:tracePt t="52735" x="10063163" y="4984750"/>
          <p14:tracePt t="52741" x="10063163" y="4951413"/>
          <p14:tracePt t="52750" x="10063163" y="4927600"/>
          <p14:tracePt t="52758" x="10063163" y="4903788"/>
          <p14:tracePt t="52765" x="10055225" y="4879975"/>
          <p14:tracePt t="52773" x="10047288" y="4848225"/>
          <p14:tracePt t="52782" x="10047288" y="4832350"/>
          <p14:tracePt t="52789" x="10039350" y="4824413"/>
          <p14:tracePt t="52799" x="10031413" y="4808538"/>
          <p14:tracePt t="52806" x="10023475" y="4800600"/>
          <p14:tracePt t="52814" x="10015538" y="4792663"/>
          <p14:tracePt t="52822" x="10007600" y="4792663"/>
          <p14:tracePt t="52831" x="9999663" y="4784725"/>
          <p14:tracePt t="52843" x="9991725" y="4776788"/>
          <p14:tracePt t="52851" x="9975850" y="4768850"/>
          <p14:tracePt t="52859" x="9967913" y="4768850"/>
          <p14:tracePt t="52868" x="9959975" y="4760913"/>
          <p14:tracePt t="52876" x="9952038" y="4760913"/>
          <p14:tracePt t="52883" x="9944100" y="4752975"/>
          <p14:tracePt t="52907" x="9936163" y="4752975"/>
          <p14:tracePt t="52923" x="9926638" y="4760913"/>
          <p14:tracePt t="52939" x="9926638" y="4768850"/>
          <p14:tracePt t="52946" x="9926638" y="4792663"/>
          <p14:tracePt t="52955" x="9926638" y="4808538"/>
          <p14:tracePt t="52964" x="9926638" y="4824413"/>
          <p14:tracePt t="52970" x="9926638" y="4840288"/>
          <p14:tracePt t="52979" x="9926638" y="4856163"/>
          <p14:tracePt t="52985" x="9926638" y="4872038"/>
          <p14:tracePt t="52993" x="9936163" y="4895850"/>
          <p14:tracePt t="53001" x="9936163" y="4911725"/>
          <p14:tracePt t="53009" x="9944100" y="4927600"/>
          <p14:tracePt t="53017" x="9952038" y="4943475"/>
          <p14:tracePt t="53025" x="9959975" y="4959350"/>
          <p14:tracePt t="53033" x="9959975" y="4976813"/>
          <p14:tracePt t="53041" x="9967913" y="4984750"/>
          <p14:tracePt t="53049" x="9975850" y="4992688"/>
          <p14:tracePt t="54547" x="9975850" y="5000625"/>
          <p14:tracePt t="54553" x="9983788" y="5000625"/>
          <p14:tracePt t="54562" x="9983788" y="5008563"/>
          <p14:tracePt t="54575" x="9991725" y="5016500"/>
          <p14:tracePt t="54584" x="9991725" y="5024438"/>
          <p14:tracePt t="54600" x="9991725" y="5032375"/>
          <p14:tracePt t="54616" x="9999663" y="5040313"/>
          <p14:tracePt t="54634" x="9999663" y="5048250"/>
          <p14:tracePt t="54641" x="9999663" y="5056188"/>
          <p14:tracePt t="54652" x="10007600" y="5056188"/>
          <p14:tracePt t="54657" x="10007600" y="5064125"/>
          <p14:tracePt t="54671" x="10007600" y="5072063"/>
          <p14:tracePt t="54679" x="10015538" y="5080000"/>
          <p14:tracePt t="54687" x="10023475" y="5087938"/>
          <p14:tracePt t="54696" x="10039350" y="5103813"/>
          <p14:tracePt t="54703" x="10039350" y="5111750"/>
          <p14:tracePt t="54709" x="10047288" y="5111750"/>
          <p14:tracePt t="54717" x="10047288" y="5119688"/>
          <p14:tracePt t="54725" x="10055225" y="5119688"/>
          <p14:tracePt t="54734" x="10063163" y="5127625"/>
          <p14:tracePt t="54751" x="10071100" y="5135563"/>
          <p14:tracePt t="55293" x="10063163" y="5127625"/>
          <p14:tracePt t="55303" x="10039350" y="5111750"/>
          <p14:tracePt t="55309" x="10039350" y="5095875"/>
          <p14:tracePt t="55316" x="10031413" y="5087938"/>
          <p14:tracePt t="55323" x="10023475" y="5080000"/>
          <p14:tracePt t="55341" x="10015538" y="5072063"/>
          <p14:tracePt t="55569" x="10015538" y="5064125"/>
          <p14:tracePt t="55623" x="9999663" y="5048250"/>
          <p14:tracePt t="55631" x="9983788" y="5040313"/>
          <p14:tracePt t="55639" x="9967913" y="5032375"/>
          <p14:tracePt t="55648" x="9952038" y="5016500"/>
          <p14:tracePt t="55655" x="9944100" y="5008563"/>
          <p14:tracePt t="55664" x="9936163" y="5000625"/>
          <p14:tracePt t="55671" x="9918700" y="4992688"/>
          <p14:tracePt t="55679" x="9918700" y="4984750"/>
          <p14:tracePt t="55687" x="9910763" y="4976813"/>
          <p14:tracePt t="55693" x="9902825" y="4967288"/>
          <p14:tracePt t="55702" x="9894888" y="4967288"/>
          <p14:tracePt t="57867" x="9894888" y="4976813"/>
          <p14:tracePt t="57884" x="9894888" y="4984750"/>
          <p14:tracePt t="57900" x="9894888" y="4992688"/>
          <p14:tracePt t="57907" x="9894888" y="5000625"/>
          <p14:tracePt t="57916" x="9902825" y="5000625"/>
          <p14:tracePt t="57931" x="9902825" y="5008563"/>
          <p14:tracePt t="58413" x="9910763" y="5016500"/>
          <p14:tracePt t="58417" x="9926638" y="5103813"/>
          <p14:tracePt t="58425" x="9926638" y="5214938"/>
          <p14:tracePt t="58436" x="9863138" y="5302250"/>
          <p14:tracePt t="58441" x="9799638" y="5359400"/>
          <p14:tracePt t="58452" x="9791700" y="5367338"/>
          <p14:tracePt t="58915" x="9791700" y="5359400"/>
          <p14:tracePt t="58922" x="9799638" y="5343525"/>
          <p14:tracePt t="58930" x="9815513" y="5310188"/>
          <p14:tracePt t="58938" x="9823450" y="5294313"/>
          <p14:tracePt t="58945" x="9823450" y="5270500"/>
          <p14:tracePt t="58954" x="9839325" y="5270500"/>
          <p14:tracePt t="58961" x="9855200" y="5270500"/>
          <p14:tracePt t="58970" x="9871075" y="5270500"/>
          <p14:tracePt t="58977" x="9879013" y="5270500"/>
          <p14:tracePt t="58988" x="9879013" y="5278438"/>
          <p14:tracePt t="59011" x="9886950" y="5278438"/>
          <p14:tracePt t="59020" x="9886950" y="5286375"/>
          <p14:tracePt t="59025" x="9894888" y="5286375"/>
          <p14:tracePt t="59034" x="9902825" y="5294313"/>
          <p14:tracePt t="59041" x="9910763" y="5294313"/>
          <p14:tracePt t="59051" x="9918700" y="5294313"/>
          <p14:tracePt t="59059" x="9926638" y="5294313"/>
          <p14:tracePt t="59073" x="9952038" y="5302250"/>
          <p14:tracePt t="59079" x="9967913" y="5302250"/>
          <p14:tracePt t="59089" x="9983788" y="5302250"/>
          <p14:tracePt t="59095" x="9999663" y="5302250"/>
          <p14:tracePt t="59104" x="10007600" y="5302250"/>
          <p14:tracePt t="59111" x="10015538" y="5302250"/>
          <p14:tracePt t="59119" x="10023475" y="5294313"/>
          <p14:tracePt t="59127" x="10031413" y="5294313"/>
          <p14:tracePt t="59137" x="10031413" y="5286375"/>
          <p14:tracePt t="59143" x="10039350" y="5278438"/>
          <p14:tracePt t="59151" x="10047288" y="5270500"/>
          <p14:tracePt t="59159" x="10055225" y="5262563"/>
          <p14:tracePt t="59167" x="10071100" y="5246688"/>
          <p14:tracePt t="59184" x="10079038" y="5238750"/>
          <p14:tracePt t="59197" x="10079038" y="5230813"/>
          <p14:tracePt t="59206" x="10079038" y="5222875"/>
          <p14:tracePt t="59213" x="10079038" y="5214938"/>
          <p14:tracePt t="59229" x="10079038" y="5207000"/>
          <p14:tracePt t="59245" x="10079038" y="5199063"/>
          <p14:tracePt t="59255" x="10086975" y="5199063"/>
          <p14:tracePt t="59261" x="10086975" y="5191125"/>
          <p14:tracePt t="59271" x="10094913" y="5183188"/>
          <p14:tracePt t="59277" x="10102850" y="5183188"/>
          <p14:tracePt t="59286" x="10110788" y="5183188"/>
          <p14:tracePt t="59291" x="10126663" y="5175250"/>
          <p14:tracePt t="59299" x="10134600" y="5175250"/>
          <p14:tracePt t="59307" x="10142538" y="5167313"/>
          <p14:tracePt t="59315" x="10142538" y="5151438"/>
          <p14:tracePt t="59323" x="10142538" y="5143500"/>
          <p14:tracePt t="59331" x="10150475" y="5127625"/>
          <p14:tracePt t="59339" x="10150475" y="5103813"/>
          <p14:tracePt t="59347" x="10150475" y="5072063"/>
          <p14:tracePt t="59355" x="10150475" y="5024438"/>
          <p14:tracePt t="59363" x="10142538" y="4967288"/>
          <p14:tracePt t="59372" x="10142538" y="4903788"/>
          <p14:tracePt t="59380" x="10150475" y="4824413"/>
          <p14:tracePt t="59389" x="10158413" y="4760913"/>
          <p14:tracePt t="59395" x="10158413" y="4737100"/>
          <p14:tracePt t="59403" x="10166350" y="4689475"/>
          <p14:tracePt t="59411" x="10174288" y="4641850"/>
          <p14:tracePt t="59420" x="10174288" y="4616450"/>
          <p14:tracePt t="59425" x="10182225" y="4576763"/>
          <p14:tracePt t="59433" x="10190163" y="4552950"/>
          <p14:tracePt t="59443" x="10190163" y="4529138"/>
          <p14:tracePt t="59449" x="10190163" y="4505325"/>
          <p14:tracePt t="59457" x="10198100" y="4481513"/>
          <p14:tracePt t="59465" x="10206038" y="4457700"/>
          <p14:tracePt t="59473" x="10213975" y="4433888"/>
          <p14:tracePt t="59482" x="10229850" y="4394200"/>
          <p14:tracePt t="59489" x="10229850" y="4362450"/>
          <p14:tracePt t="59497" x="10237788" y="4330700"/>
          <p14:tracePt t="59509" x="10237788" y="4298950"/>
          <p14:tracePt t="59513" x="10245725" y="4265613"/>
          <p14:tracePt t="59522" x="10245725" y="4241800"/>
          <p14:tracePt t="59529" x="10245725" y="4217988"/>
          <p14:tracePt t="59535" x="10253663" y="4202113"/>
          <p14:tracePt t="59543" x="10253663" y="4186238"/>
          <p14:tracePt t="59553" x="10261600" y="4170363"/>
          <p14:tracePt t="59559" x="10261600" y="4154488"/>
          <p14:tracePt t="59567" x="10261600" y="4130675"/>
          <p14:tracePt t="59577" x="10261600" y="4114800"/>
          <p14:tracePt t="59585" x="10261600" y="4083050"/>
          <p14:tracePt t="59594" x="10261600" y="4043363"/>
          <p14:tracePt t="59601" x="10253663" y="4003675"/>
          <p14:tracePt t="59609" x="10253663" y="3956050"/>
          <p14:tracePt t="59616" x="10253663" y="3914775"/>
          <p14:tracePt t="59625" x="10253663" y="3859213"/>
          <p14:tracePt t="59632" x="10269538" y="3803650"/>
          <p14:tracePt t="59640" x="10294938" y="3748088"/>
          <p14:tracePt t="59647" x="10310813" y="3684588"/>
          <p14:tracePt t="59656" x="10318750" y="3636963"/>
          <p14:tracePt t="59663" x="10334625" y="3587750"/>
          <p14:tracePt t="59671" x="10358438" y="3540125"/>
          <p14:tracePt t="59677" x="10366375" y="3500438"/>
          <p14:tracePt t="59685" x="10374313" y="3460750"/>
          <p14:tracePt t="59693" x="10382250" y="3421063"/>
          <p14:tracePt t="59702" x="10382250" y="3381375"/>
          <p14:tracePt t="59709" x="10382250" y="3357563"/>
          <p14:tracePt t="59717" x="10382250" y="3333750"/>
          <p14:tracePt t="59725" x="10382250" y="3309938"/>
          <p14:tracePt t="59735" x="10382250" y="3294063"/>
          <p14:tracePt t="59743" x="10382250" y="3286125"/>
          <p14:tracePt t="59751" x="10382250" y="3278188"/>
          <p14:tracePt t="59876" x="10366375" y="3278188"/>
          <p14:tracePt t="59883" x="10342563" y="3278188"/>
          <p14:tracePt t="59891" x="10318750" y="3286125"/>
          <p14:tracePt t="59899" x="10269538" y="3294063"/>
          <p14:tracePt t="59907" x="10237788" y="3309938"/>
          <p14:tracePt t="59914" x="10213975" y="3309938"/>
          <p14:tracePt t="59922" x="10174288" y="3317875"/>
          <p14:tracePt t="59929" x="10150475" y="3325813"/>
          <p14:tracePt t="59939" x="10142538" y="3333750"/>
          <p14:tracePt t="59945" x="10134600" y="3333750"/>
          <p14:tracePt t="60158" x="10134600" y="3341688"/>
          <p14:tracePt t="60173" x="10134600" y="3349625"/>
          <p14:tracePt t="60182" x="10134600" y="3373438"/>
          <p14:tracePt t="60189" x="10134600" y="3405188"/>
          <p14:tracePt t="60197" x="10134600" y="3429000"/>
          <p14:tracePt t="60206" x="10134600" y="3460750"/>
          <p14:tracePt t="60213" x="10134600" y="3508375"/>
          <p14:tracePt t="60222" x="10134600" y="3548063"/>
          <p14:tracePt t="60229" x="10134600" y="3613150"/>
          <p14:tracePt t="60239" x="10134600" y="3676650"/>
          <p14:tracePt t="60245" x="10150475" y="3748088"/>
          <p14:tracePt t="60255" x="10166350" y="3811588"/>
          <p14:tracePt t="60261" x="10206038" y="3875088"/>
          <p14:tracePt t="60270" x="10237788" y="3948113"/>
          <p14:tracePt t="60277" x="10269538" y="4003675"/>
          <p14:tracePt t="60283" x="10294938" y="4051300"/>
          <p14:tracePt t="60291" x="10310813" y="4098925"/>
          <p14:tracePt t="60299" x="10326688" y="4146550"/>
          <p14:tracePt t="60307" x="10342563" y="4186238"/>
          <p14:tracePt t="60315" x="10358438" y="4225925"/>
          <p14:tracePt t="60323" x="10366375" y="4273550"/>
          <p14:tracePt t="60331" x="10374313" y="4306888"/>
          <p14:tracePt t="60340" x="10382250" y="4330700"/>
          <p14:tracePt t="60347" x="10390188" y="4362450"/>
          <p14:tracePt t="60356" x="10390188" y="4378325"/>
          <p14:tracePt t="60363" x="10390188" y="4402138"/>
          <p14:tracePt t="60372" x="10390188" y="4425950"/>
          <p14:tracePt t="60380" x="10390188" y="4449763"/>
          <p14:tracePt t="60388" x="10390188" y="4465638"/>
          <p14:tracePt t="60393" x="10382250" y="4481513"/>
          <p14:tracePt t="60402" x="10382250" y="4497388"/>
          <p14:tracePt t="60409" x="10366375" y="4521200"/>
          <p14:tracePt t="60417" x="10350500" y="4545013"/>
          <p14:tracePt t="60426" x="10334625" y="4560888"/>
          <p14:tracePt t="60433" x="10310813" y="4576763"/>
          <p14:tracePt t="60441" x="10294938" y="4600575"/>
          <p14:tracePt t="60449" x="10279063" y="4616450"/>
          <p14:tracePt t="60457" x="10269538" y="4633913"/>
          <p14:tracePt t="60465" x="10261600" y="4649788"/>
          <p14:tracePt t="60473" x="10253663" y="4673600"/>
          <p14:tracePt t="60481" x="10253663" y="4689475"/>
          <p14:tracePt t="60491" x="10245725" y="4705350"/>
          <p14:tracePt t="60499" x="10245725" y="4721225"/>
          <p14:tracePt t="60510" x="10245725" y="4737100"/>
          <p14:tracePt t="60513" x="10245725" y="4752975"/>
          <p14:tracePt t="60522" x="10245725" y="4776788"/>
          <p14:tracePt t="60527" x="10261600" y="4808538"/>
          <p14:tracePt t="60537" x="10269538" y="4832350"/>
          <p14:tracePt t="60543" x="10279063" y="4848225"/>
          <p14:tracePt t="60552" x="10279063" y="4856163"/>
          <p14:tracePt t="60559" x="10287000" y="4864100"/>
          <p14:tracePt t="60567" x="10287000" y="4872038"/>
          <p14:tracePt t="60575" x="10294938" y="4872038"/>
          <p14:tracePt t="60583" x="10302875" y="4879975"/>
          <p14:tracePt t="60599" x="10310813" y="4887913"/>
          <p14:tracePt t="60772" x="10310813" y="4895850"/>
          <p14:tracePt t="60779" x="10310813" y="4903788"/>
          <p14:tracePt t="60788" x="10310813" y="4911725"/>
          <p14:tracePt t="60795" x="10310813" y="4935538"/>
          <p14:tracePt t="60813" x="10310813" y="4943475"/>
          <p14:tracePt t="60823" x="10310813" y="4951413"/>
          <p14:tracePt t="60829" x="10310813" y="4959350"/>
          <p14:tracePt t="60845" x="10310813" y="4967288"/>
          <p14:tracePt t="60859" x="10310813" y="4976813"/>
          <p14:tracePt t="60877" x="10302875" y="4984750"/>
          <p14:tracePt t="60883" x="10294938" y="4992688"/>
          <p14:tracePt t="60900" x="10294938" y="5000625"/>
          <p14:tracePt t="60906" x="10287000" y="5000625"/>
          <p14:tracePt t="60913" x="10287000" y="5008563"/>
          <p14:tracePt t="60929" x="10279063" y="5016500"/>
          <p14:tracePt t="61133" x="10269538" y="5016500"/>
          <p14:tracePt t="61136" x="10261600" y="5016500"/>
          <p14:tracePt t="61141" x="10245725" y="5016500"/>
          <p14:tracePt t="61149" x="10213975" y="5016500"/>
          <p14:tracePt t="61158" x="10182225" y="5016500"/>
          <p14:tracePt t="61165" x="10158413" y="5016500"/>
          <p14:tracePt t="61174" x="10126663" y="5016500"/>
          <p14:tracePt t="61181" x="10102850" y="5024438"/>
          <p14:tracePt t="61190" x="10079038" y="5032375"/>
          <p14:tracePt t="61197" x="10063163" y="5032375"/>
          <p14:tracePt t="61207" x="10047288" y="5040313"/>
          <p14:tracePt t="61213" x="10031413" y="5048250"/>
          <p14:tracePt t="61229" x="10023475" y="5048250"/>
          <p14:tracePt t="61239" x="10023475" y="5056188"/>
          <p14:tracePt t="61261" x="10015538" y="5064125"/>
          <p14:tracePt t="61267" x="10007600" y="5064125"/>
          <p14:tracePt t="61275" x="10007600" y="5072063"/>
          <p14:tracePt t="61283" x="9991725" y="5087938"/>
          <p14:tracePt t="61291" x="9975850" y="5103813"/>
          <p14:tracePt t="61300" x="9952038" y="5127625"/>
          <p14:tracePt t="61307" x="9918700" y="5143500"/>
          <p14:tracePt t="61316" x="9879013" y="5167313"/>
          <p14:tracePt t="61324" x="9839325" y="5183188"/>
          <p14:tracePt t="61331" x="9767888" y="5207000"/>
          <p14:tracePt t="61340" x="9712325" y="5230813"/>
          <p14:tracePt t="61348" x="9648825" y="5254625"/>
          <p14:tracePt t="61356" x="9593263" y="5262563"/>
          <p14:tracePt t="61363" x="9559925" y="5270500"/>
          <p14:tracePt t="61372" x="9528175" y="5278438"/>
          <p14:tracePt t="61378" x="9504363" y="5286375"/>
          <p14:tracePt t="61385" x="9488488" y="5294313"/>
          <p14:tracePt t="61615" x="9488488" y="5302250"/>
          <p14:tracePt t="61624" x="9488488" y="5319713"/>
          <p14:tracePt t="61629" x="9488488" y="5335588"/>
          <p14:tracePt t="61637" x="9488488" y="5343525"/>
          <p14:tracePt t="61646" x="9488488" y="5359400"/>
          <p14:tracePt t="61654" x="9488488" y="5367338"/>
          <p14:tracePt t="61669" x="9480550" y="5375275"/>
          <p14:tracePt t="61677" x="9472613" y="5383213"/>
          <p14:tracePt t="61685" x="9472613" y="5391150"/>
          <p14:tracePt t="61900" x="9448800" y="5359400"/>
          <p14:tracePt t="61907" x="9424988" y="5286375"/>
          <p14:tracePt t="61913" x="9393238" y="5222875"/>
          <p14:tracePt t="61921" x="9361488" y="5143500"/>
          <p14:tracePt t="61929" x="9305925" y="5040313"/>
          <p14:tracePt t="61938" x="9250363" y="4943475"/>
          <p14:tracePt t="61945" x="9177338" y="4832350"/>
          <p14:tracePt t="61953" x="9121775" y="4729163"/>
          <p14:tracePt t="61961" x="9074150" y="4641850"/>
          <p14:tracePt t="61969" x="9042400" y="4568825"/>
          <p14:tracePt t="61978" x="9002713" y="4513263"/>
          <p14:tracePt t="61986" x="8970963" y="4473575"/>
          <p14:tracePt t="61992" x="8939213" y="4449763"/>
          <p14:tracePt t="62000" x="8923338" y="4425950"/>
          <p14:tracePt t="62008" x="8907463" y="4402138"/>
          <p14:tracePt t="62015" x="8891588" y="4378325"/>
          <p14:tracePt t="62025" x="8874125" y="4346575"/>
          <p14:tracePt t="62031" x="8858250" y="4314825"/>
          <p14:tracePt t="62041" x="8842375" y="4281488"/>
          <p14:tracePt t="62048" x="8834438" y="4257675"/>
          <p14:tracePt t="62055" x="8826500" y="4241800"/>
          <p14:tracePt t="62075" x="8810625" y="4194175"/>
          <p14:tracePt t="62079" x="8802688" y="4170363"/>
          <p14:tracePt t="62087" x="8802688" y="4154488"/>
          <p14:tracePt t="62103" x="8794750" y="4146550"/>
          <p14:tracePt t="62111" x="8786813" y="4146550"/>
          <p14:tracePt t="62120" x="8786813" y="4130675"/>
          <p14:tracePt t="62127" x="8786813" y="4122738"/>
          <p14:tracePt t="62134" x="8778875" y="4114800"/>
          <p14:tracePt t="62143" x="8778875" y="4098925"/>
          <p14:tracePt t="62149" x="8770938" y="4083050"/>
          <p14:tracePt t="62159" x="8770938" y="4067175"/>
          <p14:tracePt t="62165" x="8763000" y="4051300"/>
          <p14:tracePt t="62175" x="8755063" y="4035425"/>
          <p14:tracePt t="62181" x="8755063" y="4011613"/>
          <p14:tracePt t="62190" x="8755063" y="4003675"/>
          <p14:tracePt t="62206" x="8755063" y="3995738"/>
          <p14:tracePt t="62213" x="8747125" y="3987800"/>
          <p14:tracePt t="62237" x="8747125" y="3979863"/>
          <p14:tracePt t="62323" x="8747125" y="3971925"/>
          <p14:tracePt t="62477" x="8763000" y="3948113"/>
          <p14:tracePt t="62481" x="8778875" y="3930650"/>
          <p14:tracePt t="62490" x="8786813" y="3914775"/>
          <p14:tracePt t="62495" x="8794750" y="3898900"/>
          <p14:tracePt t="62503" x="8802688" y="3875088"/>
          <p14:tracePt t="62511" x="8802688" y="3859213"/>
          <p14:tracePt t="62521" x="8802688" y="3835400"/>
          <p14:tracePt t="62531" x="8802688" y="3819525"/>
          <p14:tracePt t="62537" x="8802688" y="3803650"/>
          <p14:tracePt t="62547" x="8802688" y="3787775"/>
          <p14:tracePt t="62552" x="8802688" y="3763963"/>
          <p14:tracePt t="62560" x="8794750" y="3756025"/>
          <p14:tracePt t="62568" x="8794750" y="3740150"/>
          <p14:tracePt t="62575" x="8786813" y="3724275"/>
          <p14:tracePt t="62583" x="8778875" y="3708400"/>
          <p14:tracePt t="62592" x="8778875" y="3684588"/>
          <p14:tracePt t="62599" x="8770938" y="3668713"/>
          <p14:tracePt t="62608" x="8770938" y="3652838"/>
          <p14:tracePt t="62615" x="8770938" y="3644900"/>
          <p14:tracePt t="62622" x="8770938" y="3636963"/>
          <p14:tracePt t="62638" x="8770938" y="3621088"/>
          <p14:tracePt t="62645" x="8763000" y="3613150"/>
          <p14:tracePt t="62653" x="8763000" y="3605213"/>
          <p14:tracePt t="62661" x="8763000" y="3595688"/>
          <p14:tracePt t="62677" x="8763000" y="3587750"/>
          <p14:tracePt t="62693" x="8770938" y="3579813"/>
          <p14:tracePt t="62701" x="8778875" y="3571875"/>
          <p14:tracePt t="62709" x="8794750" y="3556000"/>
          <p14:tracePt t="62726" x="8802688" y="3548063"/>
          <p14:tracePt t="62733" x="8826500" y="3540125"/>
          <p14:tracePt t="62742" x="8834438" y="3540125"/>
          <p14:tracePt t="62749" x="8834438" y="3532188"/>
          <p14:tracePt t="62759" x="8850313" y="3532188"/>
          <p14:tracePt t="62763" x="8850313" y="3524250"/>
          <p14:tracePt t="62771" x="8858250" y="3524250"/>
          <p14:tracePt t="62779" x="8858250" y="3516313"/>
          <p14:tracePt t="62787" x="8866188" y="3516313"/>
          <p14:tracePt t="62992" x="8866188" y="3548063"/>
          <p14:tracePt t="63000" x="8866188" y="3605213"/>
          <p14:tracePt t="63008" x="8866188" y="3652838"/>
          <p14:tracePt t="63017" x="8858250" y="3724275"/>
          <p14:tracePt t="63025" x="8850313" y="3787775"/>
          <p14:tracePt t="63033" x="8850313" y="3827463"/>
          <p14:tracePt t="63042" x="8850313" y="3875088"/>
          <p14:tracePt t="63050" x="8850313" y="3914775"/>
          <p14:tracePt t="63055" x="8842375" y="3938588"/>
          <p14:tracePt t="63074" x="8834438" y="3971925"/>
          <p14:tracePt t="63079" x="8834438" y="3995738"/>
          <p14:tracePt t="63090" x="8834438" y="4011613"/>
          <p14:tracePt t="63097" x="8834438" y="4027488"/>
          <p14:tracePt t="63103" x="8834438" y="4043363"/>
          <p14:tracePt t="63111" x="8834438" y="4059238"/>
          <p14:tracePt t="63118" x="8834438" y="4075113"/>
          <p14:tracePt t="63127" x="8834438" y="4090988"/>
          <p14:tracePt t="63134" x="8826500" y="4114800"/>
          <p14:tracePt t="63148" x="8826500" y="4130675"/>
          <p14:tracePt t="63149" x="8818563" y="4146550"/>
          <p14:tracePt t="63159" x="8810625" y="4162425"/>
          <p14:tracePt t="63165" x="8786813" y="4178300"/>
          <p14:tracePt t="63174" x="8770938" y="4210050"/>
          <p14:tracePt t="63181" x="8755063" y="4225925"/>
          <p14:tracePt t="63189" x="8723313" y="4257675"/>
          <p14:tracePt t="63197" x="8683625" y="4291013"/>
          <p14:tracePt t="63206" x="8636000" y="4322763"/>
          <p14:tracePt t="63213" x="8596313" y="4346575"/>
          <p14:tracePt t="63222" x="8564563" y="4362450"/>
          <p14:tracePt t="63227" x="8515350" y="4386263"/>
          <p14:tracePt t="63235" x="8467725" y="4410075"/>
          <p14:tracePt t="63244" x="8435975" y="4433888"/>
          <p14:tracePt t="63252" x="8404225" y="4457700"/>
          <p14:tracePt t="63260" x="8372475" y="4473575"/>
          <p14:tracePt t="63268" x="8348663" y="4489450"/>
          <p14:tracePt t="63276" x="8324850" y="4505325"/>
          <p14:tracePt t="63283" x="8301038" y="4513263"/>
          <p14:tracePt t="63293" x="8285163" y="4521200"/>
          <p14:tracePt t="63300" x="8277225" y="4521200"/>
          <p14:tracePt t="63308" x="8269288" y="4529138"/>
          <p14:tracePt t="63332" x="8261350" y="4529138"/>
          <p14:tracePt t="63490" x="8261350" y="4521200"/>
          <p14:tracePt t="63495" x="8237538" y="4489450"/>
          <p14:tracePt t="63504" x="8213725" y="4441825"/>
          <p14:tracePt t="63511" x="8180388" y="4370388"/>
          <p14:tracePt t="63519" x="8156575" y="4306888"/>
          <p14:tracePt t="63527" x="8116888" y="4233863"/>
          <p14:tracePt t="63535" x="8085138" y="4170363"/>
          <p14:tracePt t="63543" x="8061325" y="4114800"/>
          <p14:tracePt t="63551" x="8037513" y="4059238"/>
          <p14:tracePt t="63559" x="8021638" y="4019550"/>
          <p14:tracePt t="63567" x="8013700" y="3995738"/>
          <p14:tracePt t="63576" x="8005763" y="3971925"/>
          <p14:tracePt t="63583" x="7981950" y="3948113"/>
          <p14:tracePt t="63592" x="7966075" y="3930650"/>
          <p14:tracePt t="63601" x="7950200" y="3914775"/>
          <p14:tracePt t="63606" x="7918450" y="3890963"/>
          <p14:tracePt t="63613" x="7902575" y="3883025"/>
          <p14:tracePt t="63621" x="7878763" y="3875088"/>
          <p14:tracePt t="63629" x="7854950" y="3859213"/>
          <p14:tracePt t="63637" x="7829550" y="3859213"/>
          <p14:tracePt t="63645" x="7805738" y="3851275"/>
          <p14:tracePt t="63653" x="7773988" y="3843338"/>
          <p14:tracePt t="63661" x="7750175" y="3835400"/>
          <p14:tracePt t="63669" x="7734300" y="3835400"/>
          <p14:tracePt t="63677" x="7718425" y="3835400"/>
          <p14:tracePt t="63685" x="7702550" y="3835400"/>
          <p14:tracePt t="63693" x="7694613" y="3835400"/>
          <p14:tracePt t="63701" x="7686675" y="3835400"/>
          <p14:tracePt t="63956" x="7670800" y="3827463"/>
          <p14:tracePt t="63961" x="7615238" y="3763963"/>
          <p14:tracePt t="63967" x="7543800" y="3724275"/>
          <p14:tracePt t="63977" x="7470775" y="3692525"/>
          <p14:tracePt t="63983" x="7375525" y="3660775"/>
          <p14:tracePt t="63992" x="7280275" y="3636963"/>
          <p14:tracePt t="63999" x="7161213" y="3605213"/>
          <p14:tracePt t="64008" x="7016750" y="3595688"/>
          <p14:tracePt t="64015" x="6905625" y="3587750"/>
          <p14:tracePt t="64024" x="6784975" y="3579813"/>
          <p14:tracePt t="64031" x="6689725" y="3579813"/>
          <p14:tracePt t="64040" x="6626225" y="3579813"/>
          <p14:tracePt t="64047" x="6578600" y="3595688"/>
          <p14:tracePt t="64059" x="6562725" y="3613150"/>
          <p14:tracePt t="64063" x="6554788" y="3629025"/>
          <p14:tracePt t="64072" x="6546850" y="3652838"/>
          <p14:tracePt t="64092" x="6546850" y="3700463"/>
          <p14:tracePt t="64094" x="6546850" y="3724275"/>
          <p14:tracePt t="64101" x="6570663" y="3748088"/>
          <p14:tracePt t="64110" x="6586538" y="3779838"/>
          <p14:tracePt t="64117" x="6594475" y="3803650"/>
          <p14:tracePt t="64126" x="6618288" y="3827463"/>
          <p14:tracePt t="64133" x="6626225" y="3851275"/>
          <p14:tracePt t="64142" x="6642100" y="3875088"/>
          <p14:tracePt t="64149" x="6650038" y="3890963"/>
          <p14:tracePt t="64159" x="6665913" y="3906838"/>
          <p14:tracePt t="64165" x="6681788" y="3922713"/>
          <p14:tracePt t="64173" x="6697663" y="3922713"/>
          <p14:tracePt t="64181" x="6721475" y="3930650"/>
          <p14:tracePt t="64190" x="6745288" y="3938588"/>
          <p14:tracePt t="64197" x="6769100" y="3948113"/>
          <p14:tracePt t="64205" x="6810375" y="3956050"/>
          <p14:tracePt t="64213" x="6881813" y="3963988"/>
          <p14:tracePt t="64219" x="6953250" y="3971925"/>
          <p14:tracePt t="64228" x="7048500" y="3979863"/>
          <p14:tracePt t="64235" x="7153275" y="3987800"/>
          <p14:tracePt t="64244" x="7248525" y="3995738"/>
          <p14:tracePt t="64251" x="7383463" y="4003675"/>
          <p14:tracePt t="64260" x="7504113" y="4011613"/>
          <p14:tracePt t="64269" x="7607300" y="4019550"/>
          <p14:tracePt t="64276" x="7702550" y="4035425"/>
          <p14:tracePt t="64285" x="7773988" y="4043363"/>
          <p14:tracePt t="64293" x="7829550" y="4051300"/>
          <p14:tracePt t="64302" x="7862888" y="4059238"/>
          <p14:tracePt t="64308" x="7878763" y="4067175"/>
          <p14:tracePt t="64315" x="7878763" y="4075113"/>
          <p14:tracePt t="64369" x="7894638" y="4106863"/>
          <p14:tracePt t="64377" x="7918450" y="4154488"/>
          <p14:tracePt t="64385" x="7942263" y="4202113"/>
          <p14:tracePt t="64394" x="7966075" y="4249738"/>
          <p14:tracePt t="64401" x="7997825" y="4298950"/>
          <p14:tracePt t="64410" x="8021638" y="4346575"/>
          <p14:tracePt t="64417" x="8045450" y="4394200"/>
          <p14:tracePt t="64426" x="8069263" y="4441825"/>
          <p14:tracePt t="64433" x="8085138" y="4481513"/>
          <p14:tracePt t="64442" x="8101013" y="4529138"/>
          <p14:tracePt t="64451" x="8116888" y="4568825"/>
          <p14:tracePt t="64460" x="8124825" y="4592638"/>
          <p14:tracePt t="64464" x="8140700" y="4616450"/>
          <p14:tracePt t="64471" x="8140700" y="4633913"/>
          <p14:tracePt t="64479" x="8148638" y="4657725"/>
          <p14:tracePt t="64487" x="8156575" y="4665663"/>
          <p14:tracePt t="64503" x="8156575" y="4673600"/>
          <p14:tracePt t="64511" x="8156575" y="4681538"/>
          <p14:tracePt t="64519" x="8164513" y="4681538"/>
          <p14:tracePt t="64527" x="8164513" y="4689475"/>
          <p14:tracePt t="64544" x="8164513" y="4697413"/>
          <p14:tracePt t="64551" x="8164513" y="4713288"/>
          <p14:tracePt t="64560" x="8164513" y="4729163"/>
          <p14:tracePt t="64565" x="8164513" y="4745038"/>
          <p14:tracePt t="64577" x="8156575" y="4760913"/>
          <p14:tracePt t="64583" x="8156575" y="4776788"/>
          <p14:tracePt t="64589" x="8156575" y="4792663"/>
          <p14:tracePt t="64597" x="8148638" y="4808538"/>
          <p14:tracePt t="64605" x="8140700" y="4816475"/>
          <p14:tracePt t="64613" x="8140700" y="4824413"/>
          <p14:tracePt t="64621" x="8140700" y="4832350"/>
          <p14:tracePt t="64708" x="8156575" y="4848225"/>
          <p14:tracePt t="64717" x="8180388" y="4856163"/>
          <p14:tracePt t="64728" x="8229600" y="4872038"/>
          <p14:tracePt t="64733" x="8277225" y="4879975"/>
          <p14:tracePt t="64744" x="8316913" y="4879975"/>
          <p14:tracePt t="64747" x="8348663" y="4887913"/>
          <p14:tracePt t="64755" x="8388350" y="4887913"/>
          <p14:tracePt t="64763" x="8412163" y="4895850"/>
          <p14:tracePt t="64771" x="8428038" y="4895850"/>
          <p14:tracePt t="64795" x="8435975" y="4895850"/>
          <p14:tracePt t="64803" x="8443913" y="4903788"/>
          <p14:tracePt t="64811" x="8451850" y="4903788"/>
          <p14:tracePt t="64819" x="8459788" y="4919663"/>
          <p14:tracePt t="64826" x="8475663" y="4935538"/>
          <p14:tracePt t="64833" x="8499475" y="4951413"/>
          <p14:tracePt t="64843" x="8515350" y="4967288"/>
          <p14:tracePt t="64849" x="8531225" y="4992688"/>
          <p14:tracePt t="64857" x="8548688" y="5000625"/>
          <p14:tracePt t="64865" x="8548688" y="5016500"/>
          <p14:tracePt t="64874" x="8556625" y="5032375"/>
          <p14:tracePt t="64881" x="8564563" y="5048250"/>
          <p14:tracePt t="64889" x="8572500" y="5072063"/>
          <p14:tracePt t="64898" x="8572500" y="5095875"/>
          <p14:tracePt t="64906" x="8580438" y="5127625"/>
          <p14:tracePt t="64914" x="8580438" y="5167313"/>
          <p14:tracePt t="64921" x="8580438" y="5207000"/>
          <p14:tracePt t="64929" x="8580438" y="5254625"/>
          <p14:tracePt t="64937" x="8572500" y="5286375"/>
          <p14:tracePt t="64944" x="8556625" y="5327650"/>
          <p14:tracePt t="64951" x="8531225" y="5359400"/>
          <p14:tracePt t="64961" x="8499475" y="5399088"/>
          <p14:tracePt t="64967" x="8459788" y="5430838"/>
          <p14:tracePt t="64977" x="8420100" y="5462588"/>
          <p14:tracePt t="64983" x="8396288" y="5486400"/>
          <p14:tracePt t="64993" x="8372475" y="5510213"/>
          <p14:tracePt t="64999" x="8372475" y="5526088"/>
          <p14:tracePt t="65011" x="8364538" y="5534025"/>
          <p14:tracePt t="65031" x="8364538" y="5541963"/>
          <p14:tracePt t="65047" x="8364538" y="5549900"/>
          <p14:tracePt t="65063" x="8364538" y="5557838"/>
          <p14:tracePt t="65069" x="8372475" y="5565775"/>
          <p14:tracePt t="65087" x="8380413" y="5573713"/>
          <p14:tracePt t="65098" x="8388350" y="5573713"/>
          <p14:tracePt t="65103" x="8388350" y="5581650"/>
          <p14:tracePt t="65111" x="8396288" y="5581650"/>
          <p14:tracePt t="65119" x="8396288" y="5589588"/>
          <p14:tracePt t="65126" x="8404225" y="5589588"/>
          <p14:tracePt t="65133" x="8412163" y="5597525"/>
          <p14:tracePt t="65143" x="8420100" y="5605463"/>
          <p14:tracePt t="65149" x="8428038" y="5605463"/>
          <p14:tracePt t="65157" x="8435975" y="5613400"/>
          <p14:tracePt t="65165" x="8443913" y="5621338"/>
          <p14:tracePt t="65179" x="8451850" y="5629275"/>
          <p14:tracePt t="65188" x="8459788" y="5629275"/>
          <p14:tracePt t="65195" x="8459788" y="5637213"/>
          <p14:tracePt t="65212" x="8467725" y="5653088"/>
          <p14:tracePt t="65228" x="8475663" y="5662613"/>
          <p14:tracePt t="65235" x="8483600" y="5670550"/>
          <p14:tracePt t="65245" x="8483600" y="5678488"/>
          <p14:tracePt t="65251" x="8491538" y="5678488"/>
          <p14:tracePt t="65261" x="8491538" y="5686425"/>
          <p14:tracePt t="65267" x="8499475" y="5686425"/>
          <p14:tracePt t="65275" x="8499475" y="5694363"/>
          <p14:tracePt t="65291" x="8507413" y="5694363"/>
          <p14:tracePt t="65301" x="8507413" y="5702300"/>
          <p14:tracePt t="65310" x="8507413" y="5710238"/>
          <p14:tracePt t="65318" x="8523288" y="5710238"/>
          <p14:tracePt t="65321" x="8540750" y="5718175"/>
          <p14:tracePt t="65329" x="8556625" y="5726113"/>
          <p14:tracePt t="65338" x="8596313" y="5734050"/>
          <p14:tracePt t="65345" x="8643938" y="5741988"/>
          <p14:tracePt t="65353" x="8707438" y="5749925"/>
          <p14:tracePt t="65365" x="8786813" y="5765800"/>
          <p14:tracePt t="65369" x="8858250" y="5773738"/>
          <p14:tracePt t="65378" x="8939213" y="5781675"/>
          <p14:tracePt t="65385" x="9010650" y="5789613"/>
          <p14:tracePt t="65394" x="9074150" y="5789613"/>
          <p14:tracePt t="65401" x="9137650" y="5789613"/>
          <p14:tracePt t="65411" x="9201150" y="5789613"/>
          <p14:tracePt t="65418" x="9266238" y="5789613"/>
          <p14:tracePt t="65424" x="9329738" y="5789613"/>
          <p14:tracePt t="65431" x="9393238" y="5781675"/>
          <p14:tracePt t="65443" x="9440863" y="5781675"/>
          <p14:tracePt t="65447" x="9488488" y="5773738"/>
          <p14:tracePt t="65455" x="9520238" y="5765800"/>
          <p14:tracePt t="65463" x="9544050" y="5757863"/>
          <p14:tracePt t="65471" x="9567863" y="5749925"/>
          <p14:tracePt t="65479" x="9585325" y="5749925"/>
          <p14:tracePt t="65487" x="9601200" y="5741988"/>
          <p14:tracePt t="65495" x="9625013" y="5734050"/>
          <p14:tracePt t="65503" x="9640888" y="5726113"/>
          <p14:tracePt t="65511" x="9656763" y="5726113"/>
          <p14:tracePt t="65519" x="9672638" y="5718175"/>
          <p14:tracePt t="65528" x="9688513" y="5710238"/>
          <p14:tracePt t="65535" x="9712325" y="5702300"/>
          <p14:tracePt t="65544" x="9736138" y="5702300"/>
          <p14:tracePt t="65552" x="9752013" y="5694363"/>
          <p14:tracePt t="65558" x="9767888" y="5686425"/>
          <p14:tracePt t="65566" x="9791700" y="5678488"/>
          <p14:tracePt t="65573" x="9815513" y="5678488"/>
          <p14:tracePt t="65581" x="9831388" y="5670550"/>
          <p14:tracePt t="65589" x="9855200" y="5662613"/>
          <p14:tracePt t="65598" x="9879013" y="5653088"/>
          <p14:tracePt t="65605" x="9902825" y="5653088"/>
          <p14:tracePt t="65613" x="9918700" y="5645150"/>
          <p14:tracePt t="65621" x="9936163" y="5637213"/>
          <p14:tracePt t="65629" x="9952038" y="5629275"/>
          <p14:tracePt t="65637" x="9975850" y="5629275"/>
          <p14:tracePt t="65645" x="9991725" y="5621338"/>
          <p14:tracePt t="65653" x="10015538" y="5613400"/>
          <p14:tracePt t="65662" x="10031413" y="5613400"/>
          <p14:tracePt t="65667" x="10047288" y="5605463"/>
          <p14:tracePt t="65678" x="10063163" y="5597525"/>
          <p14:tracePt t="65683" x="10086975" y="5589588"/>
          <p14:tracePt t="65695" x="10094913" y="5581650"/>
          <p14:tracePt t="65699" x="10110788" y="5573713"/>
          <p14:tracePt t="65708" x="10126663" y="5565775"/>
          <p14:tracePt t="65715" x="10126663" y="5557838"/>
          <p14:tracePt t="65726" x="10134600" y="5557838"/>
          <p14:tracePt t="65731" x="10134600" y="5549900"/>
          <p14:tracePt t="65747" x="10134600" y="5541963"/>
          <p14:tracePt t="66337" x="10126663" y="5534025"/>
          <p14:tracePt t="66345" x="10110788" y="5518150"/>
          <p14:tracePt t="66353" x="10094913" y="5510213"/>
          <p14:tracePt t="66362" x="10079038" y="5486400"/>
          <p14:tracePt t="66369" x="10055225" y="5478463"/>
          <p14:tracePt t="66378" x="10039350" y="5462588"/>
          <p14:tracePt t="66385" x="10031413" y="5454650"/>
          <p14:tracePt t="66394" x="10023475" y="5446713"/>
          <p14:tracePt t="66415" x="10023475" y="5438775"/>
          <p14:tracePt t="66959" x="10007600" y="5422900"/>
          <p14:tracePt t="66967" x="9999663" y="5391150"/>
          <p14:tracePt t="66976" x="9983788" y="5367338"/>
          <p14:tracePt t="66983" x="9967913" y="5335588"/>
          <p14:tracePt t="66993" x="9959975" y="5310188"/>
          <p14:tracePt t="67000" x="9959975" y="5278438"/>
          <p14:tracePt t="67008" x="9952038" y="5254625"/>
          <p14:tracePt t="67015" x="9936163" y="5230813"/>
          <p14:tracePt t="67023" x="9936163" y="5207000"/>
          <p14:tracePt t="67031" x="9926638" y="5183188"/>
          <p14:tracePt t="67037" x="9918700" y="5159375"/>
          <p14:tracePt t="67046" x="9918700" y="5143500"/>
          <p14:tracePt t="67053" x="9910763" y="5119688"/>
          <p14:tracePt t="67062" x="9910763" y="5095875"/>
          <p14:tracePt t="67079" x="9910763" y="5080000"/>
          <p14:tracePt t="67085" x="9910763" y="5072063"/>
          <p14:tracePt t="109951" x="9910763" y="5056188"/>
          <p14:tracePt t="109955" x="9918700" y="5048250"/>
          <p14:tracePt t="109961" x="9918700" y="5040313"/>
          <p14:tracePt t="109969" x="9918700" y="5024438"/>
          <p14:tracePt t="109977" x="9926638" y="5008563"/>
          <p14:tracePt t="109985" x="9926638" y="4992688"/>
          <p14:tracePt t="109993" x="9926638" y="4976813"/>
          <p14:tracePt t="110001" x="9926638" y="4959350"/>
          <p14:tracePt t="110009" x="9936163" y="4935538"/>
          <p14:tracePt t="110018" x="9944100" y="4911725"/>
          <p14:tracePt t="110025" x="9952038" y="4872038"/>
          <p14:tracePt t="110033" x="9967913" y="4840288"/>
          <p14:tracePt t="110041" x="9975850" y="4792663"/>
          <p14:tracePt t="110049" x="9991725" y="4745038"/>
          <p14:tracePt t="110057" x="9999663" y="4705350"/>
          <p14:tracePt t="110065" x="9999663" y="4681538"/>
          <p14:tracePt t="110073" x="10007600" y="4641850"/>
          <p14:tracePt t="110081" x="10015538" y="4616450"/>
          <p14:tracePt t="110088" x="10031413" y="4592638"/>
          <p14:tracePt t="110095" x="10047288" y="4568825"/>
          <p14:tracePt t="110104" x="10071100" y="4529138"/>
          <p14:tracePt t="110111" x="10110788" y="4497388"/>
          <p14:tracePt t="110119" x="10150475" y="4465638"/>
          <p14:tracePt t="110127" x="10213975" y="4433888"/>
          <p14:tracePt t="110135" x="10287000" y="4402138"/>
          <p14:tracePt t="110143" x="10374313" y="4346575"/>
          <p14:tracePt t="110151" x="10501313" y="4281488"/>
          <p14:tracePt t="110159" x="10629900" y="4210050"/>
          <p14:tracePt t="110167" x="10772775" y="4146550"/>
          <p14:tracePt t="110175" x="10891838" y="4098925"/>
          <p14:tracePt t="110183" x="11028363" y="4035425"/>
          <p14:tracePt t="110191" x="11171238" y="3963988"/>
          <p14:tracePt t="110197" x="11314113" y="3898900"/>
          <p14:tracePt t="110206" x="11458575" y="3835400"/>
          <p14:tracePt t="110215" x="11553825" y="3795713"/>
          <p14:tracePt t="110227" x="11641138" y="3763963"/>
          <p14:tracePt t="110229" x="11706225" y="3748088"/>
          <p14:tracePt t="110239" x="11785600" y="3740150"/>
          <p14:tracePt t="110245" x="11857038" y="3724275"/>
          <p14:tracePt t="110255" x="11920538" y="3716338"/>
          <p14:tracePt t="110261" x="11991975" y="3708400"/>
          <p14:tracePt t="110270" x="12057063" y="3700463"/>
          <p14:tracePt t="110278" x="12120563" y="3692525"/>
          <p14:tracePt t="110287" x="12176125" y="36845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6E95C5-7EF8-4E1D-AA44-508008899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638" y="1159497"/>
            <a:ext cx="11137361" cy="56985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 soil profile located within a closed depression subject to ponding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there a layer(s) of loamy very fine sand or finer or fine mucky mineral soil texture with 5% or more distinct or prominent redox concentrations occurring as soft masses and/or pore linings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 layer(s) 2 inches or more thick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Does the layer(s) start </a:t>
            </a:r>
            <a:r>
              <a:rPr lang="en-US" u="sng" dirty="0"/>
              <a:t>&lt;</a:t>
            </a:r>
            <a:r>
              <a:rPr lang="en-US" dirty="0"/>
              <a:t> 4 inches from the soil surface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F8 – Redox Depressions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137A96-8D98-435A-BCEA-DC80C4250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2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798"/>
    </mc:Choice>
    <mc:Fallback>
      <p:transition spd="slow" advTm="21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475" x="12160250" y="2743200"/>
          <p14:tracePt t="159479" x="12144375" y="2695575"/>
          <p14:tracePt t="159491" x="12120563" y="2632075"/>
          <p14:tracePt t="159495" x="12080875" y="2551113"/>
          <p14:tracePt t="159503" x="12049125" y="2463800"/>
          <p14:tracePt t="159511" x="11991975" y="2376488"/>
          <p14:tracePt t="159521" x="11944350" y="2281238"/>
          <p14:tracePt t="159529" x="11888788" y="2208213"/>
          <p14:tracePt t="159535" x="11857038" y="2136775"/>
          <p14:tracePt t="159543" x="11833225" y="2097088"/>
          <p14:tracePt t="159551" x="11817350" y="2081213"/>
          <p14:tracePt t="159560" x="11801475" y="2065338"/>
          <p14:tracePt t="159568" x="11785600" y="2049463"/>
          <p14:tracePt t="159576" x="11769725" y="2049463"/>
          <p14:tracePt t="159584" x="11753850" y="2041525"/>
          <p14:tracePt t="159593" x="11737975" y="2041525"/>
          <p14:tracePt t="159599" x="11730038" y="2041525"/>
          <p14:tracePt t="159605" x="11714163" y="2041525"/>
          <p14:tracePt t="159615" x="11698288" y="2041525"/>
          <p14:tracePt t="159622" x="11682413" y="2065338"/>
          <p14:tracePt t="159629" x="11664950" y="2073275"/>
          <p14:tracePt t="159639" x="11649075" y="2097088"/>
          <p14:tracePt t="159649" x="11641138" y="2120900"/>
          <p14:tracePt t="159655" x="11625263" y="2136775"/>
          <p14:tracePt t="159664" x="11617325" y="2152650"/>
          <p14:tracePt t="159670" x="11609388" y="2168525"/>
          <p14:tracePt t="159677" x="11593513" y="2184400"/>
          <p14:tracePt t="159685" x="11585575" y="2208213"/>
          <p14:tracePt t="159693" x="11561763" y="2224088"/>
          <p14:tracePt t="159701" x="11530013" y="2241550"/>
          <p14:tracePt t="159710" x="11474450" y="2257425"/>
          <p14:tracePt t="159718" x="11410950" y="2265363"/>
          <p14:tracePt t="159726" x="11331575" y="2265363"/>
          <p14:tracePt t="159733" x="11218863" y="2265363"/>
          <p14:tracePt t="159741" x="11107738" y="2265363"/>
          <p14:tracePt t="159747" x="11012488" y="2257425"/>
          <p14:tracePt t="159755" x="10891838" y="2249488"/>
          <p14:tracePt t="159763" x="10764838" y="2233613"/>
          <p14:tracePt t="159772" x="10580688" y="2224088"/>
          <p14:tracePt t="159780" x="10358438" y="2208213"/>
          <p14:tracePt t="159787" x="10182225" y="2208213"/>
          <p14:tracePt t="159796" x="9959975" y="2216150"/>
          <p14:tracePt t="159803" x="9736138" y="2241550"/>
          <p14:tracePt t="159812" x="9544050" y="2281238"/>
          <p14:tracePt t="159820" x="9401175" y="2305050"/>
          <p14:tracePt t="159827" x="9290050" y="2336800"/>
          <p14:tracePt t="159835" x="9217025" y="2352675"/>
          <p14:tracePt t="159843" x="9169400" y="2368550"/>
          <p14:tracePt t="159849" x="9137650" y="2376488"/>
          <p14:tracePt t="159859" x="9121775" y="2376488"/>
          <p14:tracePt t="159865" x="9113838" y="2376488"/>
          <p14:tracePt t="159874" x="9105900" y="2376488"/>
          <p14:tracePt t="159922" x="9097963" y="2384425"/>
          <p14:tracePt t="159929" x="9090025" y="2384425"/>
          <p14:tracePt t="159938" x="9082088" y="2384425"/>
          <p14:tracePt t="160000" x="9050338" y="2408238"/>
          <p14:tracePt t="160008" x="8994775" y="2432050"/>
          <p14:tracePt t="160016" x="8939213" y="2463800"/>
          <p14:tracePt t="160025" x="8891588" y="2495550"/>
          <p14:tracePt t="160032" x="8850313" y="2527300"/>
          <p14:tracePt t="160040" x="8818563" y="2551113"/>
          <p14:tracePt t="160048" x="8794750" y="2566988"/>
          <p14:tracePt t="160056" x="8770938" y="2592388"/>
          <p14:tracePt t="160063" x="8747125" y="2600325"/>
          <p14:tracePt t="160071" x="8731250" y="2616200"/>
          <p14:tracePt t="160080" x="8707438" y="2624138"/>
          <p14:tracePt t="160087" x="8691563" y="2624138"/>
          <p14:tracePt t="160095" x="8667750" y="2632075"/>
          <p14:tracePt t="160101" x="8651875" y="2640013"/>
          <p14:tracePt t="160109" x="8636000" y="2640013"/>
          <p14:tracePt t="160126" x="8620125" y="2647950"/>
          <p14:tracePt t="160134" x="8620125" y="2655888"/>
          <p14:tracePt t="160142" x="8612188" y="2655888"/>
          <p14:tracePt t="160244" x="8604250" y="2663825"/>
          <p14:tracePt t="160252" x="8588375" y="2671763"/>
          <p14:tracePt t="160261" x="8572500" y="2671763"/>
          <p14:tracePt t="160267" x="8572500" y="2679700"/>
          <p14:tracePt t="160276" x="8556625" y="2679700"/>
          <p14:tracePt t="160283" x="8540750" y="2687638"/>
          <p14:tracePt t="160292" x="8515350" y="2687638"/>
          <p14:tracePt t="160300" x="8491538" y="2695575"/>
          <p14:tracePt t="160308" x="8467725" y="2703513"/>
          <p14:tracePt t="160316" x="8443913" y="2711450"/>
          <p14:tracePt t="160323" x="8420100" y="2711450"/>
          <p14:tracePt t="160331" x="8396288" y="2719388"/>
          <p14:tracePt t="160340" x="8364538" y="2727325"/>
          <p14:tracePt t="160348" x="8316913" y="2727325"/>
          <p14:tracePt t="160355" x="8277225" y="2735263"/>
          <p14:tracePt t="160362" x="8221663" y="2743200"/>
          <p14:tracePt t="160369" x="8172450" y="2743200"/>
          <p14:tracePt t="160378" x="8132763" y="2751138"/>
          <p14:tracePt t="160385" x="8101013" y="2751138"/>
          <p14:tracePt t="160393" x="8061325" y="2759075"/>
          <p14:tracePt t="160401" x="8037513" y="2767013"/>
          <p14:tracePt t="160410" x="8021638" y="2767013"/>
          <p14:tracePt t="160417" x="8005763" y="2767013"/>
          <p14:tracePt t="160426" x="7997825" y="2767013"/>
          <p14:tracePt t="160433" x="7981950" y="2767013"/>
          <p14:tracePt t="160443" x="7974013" y="2767013"/>
          <p14:tracePt t="160449" x="7966075" y="2767013"/>
          <p14:tracePt t="160458" x="7950200" y="2767013"/>
          <p14:tracePt t="160473" x="7942263" y="2767013"/>
          <p14:tracePt t="160481" x="7926388" y="2767013"/>
          <p14:tracePt t="160487" x="7902575" y="2767013"/>
          <p14:tracePt t="160495" x="7886700" y="2767013"/>
          <p14:tracePt t="160503" x="7870825" y="2767013"/>
          <p14:tracePt t="160511" x="7854950" y="2767013"/>
          <p14:tracePt t="160520" x="7839075" y="2774950"/>
          <p14:tracePt t="160527" x="7821613" y="2774950"/>
          <p14:tracePt t="160535" x="7805738" y="2774950"/>
          <p14:tracePt t="160543" x="7781925" y="2774950"/>
          <p14:tracePt t="160551" x="7758113" y="2774950"/>
          <p14:tracePt t="160560" x="7726363" y="2774950"/>
          <p14:tracePt t="160568" x="7686675" y="2774950"/>
          <p14:tracePt t="160576" x="7654925" y="2774950"/>
          <p14:tracePt t="160583" x="7615238" y="2774950"/>
          <p14:tracePt t="160593" x="7567613" y="2774950"/>
          <p14:tracePt t="160597" x="7504113" y="2767013"/>
          <p14:tracePt t="160608" x="7439025" y="2759075"/>
          <p14:tracePt t="160613" x="7375525" y="2751138"/>
          <p14:tracePt t="160621" x="7296150" y="2743200"/>
          <p14:tracePt t="160630" x="7224713" y="2735263"/>
          <p14:tracePt t="160637" x="7145338" y="2727325"/>
          <p14:tracePt t="160647" x="7080250" y="2719388"/>
          <p14:tracePt t="160653" x="7016750" y="2711450"/>
          <p14:tracePt t="160661" x="6977063" y="2703513"/>
          <p14:tracePt t="160669" x="6937375" y="2695575"/>
          <p14:tracePt t="160677" x="6913563" y="2687638"/>
          <p14:tracePt t="160687" x="6897688" y="2687638"/>
          <p14:tracePt t="160696" x="6881813" y="2679700"/>
          <p14:tracePt t="160701" x="6858000" y="2671763"/>
          <p14:tracePt t="160710" x="6834188" y="2663825"/>
          <p14:tracePt t="160717" x="6810375" y="2663825"/>
          <p14:tracePt t="160724" x="6784975" y="2655888"/>
          <p14:tracePt t="160731" x="6761163" y="2647950"/>
          <p14:tracePt t="160740" x="6737350" y="2640013"/>
          <p14:tracePt t="160748" x="6713538" y="2640013"/>
          <p14:tracePt t="160755" x="6689725" y="2632075"/>
          <p14:tracePt t="160764" x="6673850" y="2632075"/>
          <p14:tracePt t="160771" x="6657975" y="2632075"/>
          <p14:tracePt t="160780" x="6650038" y="2632075"/>
          <p14:tracePt t="160858" x="6626225" y="2632075"/>
          <p14:tracePt t="160866" x="6610350" y="2632075"/>
          <p14:tracePt t="160874" x="6586538" y="2624138"/>
          <p14:tracePt t="160882" x="6562725" y="2616200"/>
          <p14:tracePt t="160890" x="6523038" y="2608263"/>
          <p14:tracePt t="160897" x="6475413" y="2600325"/>
          <p14:tracePt t="160906" x="6418263" y="2592388"/>
          <p14:tracePt t="160913" x="6362700" y="2584450"/>
          <p14:tracePt t="160921" x="6323013" y="2576513"/>
          <p14:tracePt t="160940" x="6251575" y="2566988"/>
          <p14:tracePt t="160945" x="6227763" y="2566988"/>
          <p14:tracePt t="160953" x="6203950" y="2566988"/>
          <p14:tracePt t="160961" x="6180138" y="2559050"/>
          <p14:tracePt t="160970" x="6164263" y="2559050"/>
          <p14:tracePt t="160978" x="6148388" y="2559050"/>
          <p14:tracePt t="160992" x="6140450" y="2559050"/>
          <p14:tracePt t="160999" x="6132513" y="2551113"/>
          <p14:tracePt t="161015" x="6116638" y="2551113"/>
          <p14:tracePt t="161023" x="6091238" y="2551113"/>
          <p14:tracePt t="161031" x="6067425" y="2551113"/>
          <p14:tracePt t="161040" x="6043613" y="2551113"/>
          <p14:tracePt t="161048" x="6019800" y="2551113"/>
          <p14:tracePt t="161055" x="6003925" y="2551113"/>
          <p14:tracePt t="161063" x="5980113" y="2551113"/>
          <p14:tracePt t="161071" x="5956300" y="2551113"/>
          <p14:tracePt t="161079" x="5940425" y="2551113"/>
          <p14:tracePt t="161087" x="5916613" y="2559050"/>
          <p14:tracePt t="161094" x="5892800" y="2566988"/>
          <p14:tracePt t="161101" x="5868988" y="2566988"/>
          <p14:tracePt t="161111" x="5829300" y="2576513"/>
          <p14:tracePt t="161117" x="5797550" y="2592388"/>
          <p14:tracePt t="161127" x="5773738" y="2608263"/>
          <p14:tracePt t="161133" x="5732463" y="2632075"/>
          <p14:tracePt t="161147" x="5692775" y="2647950"/>
          <p14:tracePt t="161149" x="5645150" y="2671763"/>
          <p14:tracePt t="161160" x="5613400" y="2695575"/>
          <p14:tracePt t="161165" x="5581650" y="2711450"/>
          <p14:tracePt t="161174" x="5557838" y="2719388"/>
          <p14:tracePt t="161181" x="5534025" y="2727325"/>
          <p14:tracePt t="161190" x="5518150" y="2735263"/>
          <p14:tracePt t="161197" x="5502275" y="2743200"/>
          <p14:tracePt t="161206" x="5486400" y="2743200"/>
          <p14:tracePt t="161221" x="5478463" y="2743200"/>
          <p14:tracePt t="161236" x="5470525" y="2743200"/>
          <p14:tracePt t="161245" x="5462588" y="2743200"/>
          <p14:tracePt t="161255" x="5454650" y="2743200"/>
          <p14:tracePt t="161267" x="5446713" y="2743200"/>
          <p14:tracePt t="161362" x="5438775" y="2743200"/>
          <p14:tracePt t="161369" x="5438775" y="2735263"/>
          <p14:tracePt t="161378" x="5430838" y="2727325"/>
          <p14:tracePt t="161385" x="5430838" y="2711450"/>
          <p14:tracePt t="161395" x="5430838" y="2695575"/>
          <p14:tracePt t="161401" x="5430838" y="2679700"/>
          <p14:tracePt t="161410" x="5438775" y="2655888"/>
          <p14:tracePt t="161417" x="5446713" y="2632075"/>
          <p14:tracePt t="161426" x="5454650" y="2608263"/>
          <p14:tracePt t="161435" x="5470525" y="2592388"/>
          <p14:tracePt t="161446" x="5470525" y="2576513"/>
          <p14:tracePt t="161449" x="5478463" y="2566988"/>
          <p14:tracePt t="161457" x="5486400" y="2559050"/>
          <p14:tracePt t="161467" x="5486400" y="2551113"/>
          <p14:tracePt t="161480" x="5494338" y="2543175"/>
          <p14:tracePt t="161506" x="5502275" y="2543175"/>
          <p14:tracePt t="161521" x="5518150" y="2543175"/>
          <p14:tracePt t="161530" x="5518150" y="2535238"/>
          <p14:tracePt t="161536" x="5526088" y="2535238"/>
          <p14:tracePt t="161544" x="5534025" y="2535238"/>
          <p14:tracePt t="161551" x="5541963" y="2535238"/>
          <p14:tracePt t="161567" x="5549900" y="2535238"/>
          <p14:tracePt t="161590" x="5557838" y="2535238"/>
          <p14:tracePt t="161605" x="5565775" y="2535238"/>
          <p14:tracePt t="161613" x="5573713" y="2535238"/>
          <p14:tracePt t="161629" x="5581650" y="2535238"/>
          <p14:tracePt t="161638" x="5597525" y="2527300"/>
          <p14:tracePt t="161645" x="5613400" y="2527300"/>
          <p14:tracePt t="161654" x="5629275" y="2519363"/>
          <p14:tracePt t="161661" x="5645150" y="2511425"/>
          <p14:tracePt t="161669" x="5661025" y="2511425"/>
          <p14:tracePt t="161678" x="5676900" y="2511425"/>
          <p14:tracePt t="161685" x="5684838" y="2511425"/>
          <p14:tracePt t="161694" x="5692775" y="2511425"/>
          <p14:tracePt t="161701" x="5708650" y="2511425"/>
          <p14:tracePt t="161710" x="5724525" y="2511425"/>
          <p14:tracePt t="161717" x="5740400" y="2503488"/>
          <p14:tracePt t="161723" x="5757863" y="2503488"/>
          <p14:tracePt t="161731" x="5765800" y="2503488"/>
          <p14:tracePt t="161739" x="5789613" y="2495550"/>
          <p14:tracePt t="161747" x="5805488" y="2495550"/>
          <p14:tracePt t="161755" x="5821363" y="2495550"/>
          <p14:tracePt t="161763" x="5837238" y="2495550"/>
          <p14:tracePt t="161771" x="5853113" y="2495550"/>
          <p14:tracePt t="161780" x="5868988" y="2495550"/>
          <p14:tracePt t="161788" x="5884863" y="2487613"/>
          <p14:tracePt t="161796" x="5908675" y="2487613"/>
          <p14:tracePt t="161805" x="5932488" y="2487613"/>
          <p14:tracePt t="161811" x="5948363" y="2487613"/>
          <p14:tracePt t="161821" x="5972175" y="2487613"/>
          <p14:tracePt t="161828" x="5995988" y="2479675"/>
          <p14:tracePt t="161833" x="6011863" y="2479675"/>
          <p14:tracePt t="161845" x="6027738" y="2479675"/>
          <p14:tracePt t="161851" x="6035675" y="2479675"/>
          <p14:tracePt t="161858" x="6035675" y="2471738"/>
          <p14:tracePt t="161959" x="6043613" y="2471738"/>
          <p14:tracePt t="161960" x="6059488" y="2471738"/>
          <p14:tracePt t="161967" x="6075363" y="2471738"/>
          <p14:tracePt t="161978" x="6091238" y="2471738"/>
          <p14:tracePt t="161984" x="6108700" y="2479675"/>
          <p14:tracePt t="161991" x="6124575" y="2479675"/>
          <p14:tracePt t="161999" x="6148388" y="2479675"/>
          <p14:tracePt t="162008" x="6164263" y="2479675"/>
          <p14:tracePt t="162017" x="6196013" y="2479675"/>
          <p14:tracePt t="162024" x="6219825" y="2479675"/>
          <p14:tracePt t="162031" x="6251575" y="2479675"/>
          <p14:tracePt t="162039" x="6267450" y="2479675"/>
          <p14:tracePt t="162047" x="6283325" y="2479675"/>
          <p14:tracePt t="162055" x="6299200" y="2479675"/>
          <p14:tracePt t="162063" x="6307138" y="2479675"/>
          <p14:tracePt t="162071" x="6323013" y="2479675"/>
          <p14:tracePt t="162079" x="6330950" y="2479675"/>
          <p14:tracePt t="162094" x="6346825" y="2479675"/>
          <p14:tracePt t="162101" x="6362700" y="2479675"/>
          <p14:tracePt t="162111" x="6386513" y="2479675"/>
          <p14:tracePt t="162117" x="6410325" y="2479675"/>
          <p14:tracePt t="162126" x="6434138" y="2479675"/>
          <p14:tracePt t="162133" x="6459538" y="2479675"/>
          <p14:tracePt t="162141" x="6483350" y="2479675"/>
          <p14:tracePt t="162149" x="6507163" y="2479675"/>
          <p14:tracePt t="162158" x="6523038" y="2479675"/>
          <p14:tracePt t="162165" x="6538913" y="2479675"/>
          <p14:tracePt t="162181" x="6546850" y="2479675"/>
          <p14:tracePt t="162199" x="6554788" y="2479675"/>
          <p14:tracePt t="162245" x="6562725" y="2479675"/>
          <p14:tracePt t="162253" x="6594475" y="2479675"/>
          <p14:tracePt t="162261" x="6618288" y="2479675"/>
          <p14:tracePt t="162268" x="6642100" y="2479675"/>
          <p14:tracePt t="162275" x="6665913" y="2487613"/>
          <p14:tracePt t="162283" x="6681788" y="2487613"/>
          <p14:tracePt t="162292" x="6697663" y="2487613"/>
          <p14:tracePt t="162299" x="6705600" y="2487613"/>
          <p14:tracePt t="162601" x="6729413" y="2487613"/>
          <p14:tracePt t="162605" x="6769100" y="2487613"/>
          <p14:tracePt t="162613" x="6818313" y="2487613"/>
          <p14:tracePt t="162621" x="6858000" y="2487613"/>
          <p14:tracePt t="162629" x="6897688" y="2487613"/>
          <p14:tracePt t="162637" x="6929438" y="2487613"/>
          <p14:tracePt t="162645" x="6953250" y="2487613"/>
          <p14:tracePt t="162653" x="6977063" y="2487613"/>
          <p14:tracePt t="162662" x="6992938" y="2487613"/>
          <p14:tracePt t="162685" x="7000875" y="2487613"/>
          <p14:tracePt t="162772" x="7008813" y="2487613"/>
          <p14:tracePt t="162780" x="7048500" y="2487613"/>
          <p14:tracePt t="162788" x="7096125" y="2487613"/>
          <p14:tracePt t="162795" x="7135813" y="2487613"/>
          <p14:tracePt t="162803" x="7192963" y="2487613"/>
          <p14:tracePt t="162812" x="7232650" y="2487613"/>
          <p14:tracePt t="162820" x="7296150" y="2479675"/>
          <p14:tracePt t="162829" x="7351713" y="2479675"/>
          <p14:tracePt t="162835" x="7399338" y="2479675"/>
          <p14:tracePt t="162842" x="7439025" y="2471738"/>
          <p14:tracePt t="162850" x="7478713" y="2471738"/>
          <p14:tracePt t="162857" x="7504113" y="2463800"/>
          <p14:tracePt t="162867" x="7543800" y="2455863"/>
          <p14:tracePt t="162873" x="7591425" y="2447925"/>
          <p14:tracePt t="162881" x="7615238" y="2439988"/>
          <p14:tracePt t="162890" x="7639050" y="2439988"/>
          <p14:tracePt t="162898" x="7662863" y="2432050"/>
          <p14:tracePt t="162909" x="7686675" y="2432050"/>
          <p14:tracePt t="162913" x="7726363" y="2432050"/>
          <p14:tracePt t="162921" x="7773988" y="2432050"/>
          <p14:tracePt t="162930" x="7813675" y="2432050"/>
          <p14:tracePt t="162937" x="7839075" y="2432050"/>
          <p14:tracePt t="162946" x="7870825" y="2432050"/>
          <p14:tracePt t="162953" x="7894638" y="2432050"/>
          <p14:tracePt t="162962" x="7918450" y="2432050"/>
          <p14:tracePt t="162969" x="7942263" y="2432050"/>
          <p14:tracePt t="162975" x="7966075" y="2432050"/>
          <p14:tracePt t="162983" x="7981950" y="2424113"/>
          <p14:tracePt t="162995" x="8005763" y="2424113"/>
          <p14:tracePt t="163002" x="8029575" y="2416175"/>
          <p14:tracePt t="163008" x="8053388" y="2416175"/>
          <p14:tracePt t="163015" x="8077200" y="2408238"/>
          <p14:tracePt t="163023" x="8101013" y="2408238"/>
          <p14:tracePt t="163031" x="8124825" y="2408238"/>
          <p14:tracePt t="163039" x="8140700" y="2408238"/>
          <p14:tracePt t="163047" x="8156575" y="2408238"/>
          <p14:tracePt t="163055" x="8164513" y="2408238"/>
          <p14:tracePt t="163071" x="8172450" y="2408238"/>
          <p14:tracePt t="163080" x="8180388" y="2408238"/>
          <p14:tracePt t="163087" x="8189913" y="2408238"/>
          <p14:tracePt t="163096" x="8205788" y="2408238"/>
          <p14:tracePt t="163101" x="8221663" y="2408238"/>
          <p14:tracePt t="163109" x="8237538" y="2416175"/>
          <p14:tracePt t="163117" x="8261350" y="2416175"/>
          <p14:tracePt t="163125" x="8293100" y="2424113"/>
          <p14:tracePt t="163133" x="8316913" y="2424113"/>
          <p14:tracePt t="163142" x="8340725" y="2424113"/>
          <p14:tracePt t="163149" x="8364538" y="2424113"/>
          <p14:tracePt t="163157" x="8388350" y="2424113"/>
          <p14:tracePt t="163165" x="8412163" y="2424113"/>
          <p14:tracePt t="163173" x="8435975" y="2424113"/>
          <p14:tracePt t="163181" x="8459788" y="2424113"/>
          <p14:tracePt t="163189" x="8483600" y="2424113"/>
          <p14:tracePt t="163197" x="8499475" y="2424113"/>
          <p14:tracePt t="163205" x="8507413" y="2424113"/>
          <p14:tracePt t="163212" x="8523288" y="2424113"/>
          <p14:tracePt t="163223" x="8540750" y="2424113"/>
          <p14:tracePt t="163229" x="8556625" y="2424113"/>
          <p14:tracePt t="163235" x="8572500" y="2432050"/>
          <p14:tracePt t="163244" x="8588375" y="2432050"/>
          <p14:tracePt t="163251" x="8612188" y="2439988"/>
          <p14:tracePt t="163261" x="8628063" y="2439988"/>
          <p14:tracePt t="163269" x="8636000" y="2439988"/>
          <p14:tracePt t="163275" x="8643938" y="2439988"/>
          <p14:tracePt t="163324" x="8643938" y="2447925"/>
          <p14:tracePt t="163443" x="8643938" y="2455863"/>
          <p14:tracePt t="163449" x="8636000" y="2455863"/>
          <p14:tracePt t="163459" x="8620125" y="2463800"/>
          <p14:tracePt t="163467" x="8604250" y="2471738"/>
          <p14:tracePt t="163471" x="8588375" y="2471738"/>
          <p14:tracePt t="163480" x="8564563" y="2479675"/>
          <p14:tracePt t="163487" x="8531225" y="2487613"/>
          <p14:tracePt t="163496" x="8507413" y="2495550"/>
          <p14:tracePt t="163503" x="8483600" y="2495550"/>
          <p14:tracePt t="163512" x="8467725" y="2503488"/>
          <p14:tracePt t="163519" x="8451850" y="2511425"/>
          <p14:tracePt t="163529" x="8443913" y="2511425"/>
          <p14:tracePt t="163535" x="8428038" y="2519363"/>
          <p14:tracePt t="163552" x="8420100" y="2519363"/>
          <p14:tracePt t="163567" x="8404225" y="2519363"/>
          <p14:tracePt t="163575" x="8396288" y="2519363"/>
          <p14:tracePt t="163583" x="8380413" y="2519363"/>
          <p14:tracePt t="163592" x="8356600" y="2519363"/>
          <p14:tracePt t="163599" x="8332788" y="2527300"/>
          <p14:tracePt t="163605" x="8301038" y="2527300"/>
          <p14:tracePt t="163614" x="8253413" y="2527300"/>
          <p14:tracePt t="163621" x="8213725" y="2527300"/>
          <p14:tracePt t="163630" x="8164513" y="2527300"/>
          <p14:tracePt t="163638" x="8124825" y="2527300"/>
          <p14:tracePt t="163646" x="8085138" y="2527300"/>
          <p14:tracePt t="163653" x="8045450" y="2527300"/>
          <p14:tracePt t="163662" x="8005763" y="2527300"/>
          <p14:tracePt t="163670" x="7958138" y="2527300"/>
          <p14:tracePt t="163678" x="7918450" y="2527300"/>
          <p14:tracePt t="163685" x="7878763" y="2527300"/>
          <p14:tracePt t="163693" x="7821613" y="2527300"/>
          <p14:tracePt t="163701" x="7773988" y="2527300"/>
          <p14:tracePt t="163710" x="7710488" y="2527300"/>
          <p14:tracePt t="163716" x="7646988" y="2527300"/>
          <p14:tracePt t="163723" x="7583488" y="2527300"/>
          <p14:tracePt t="163733" x="7519988" y="2535238"/>
          <p14:tracePt t="163739" x="7454900" y="2535238"/>
          <p14:tracePt t="163747" x="7391400" y="2543175"/>
          <p14:tracePt t="163755" x="7335838" y="2543175"/>
          <p14:tracePt t="163763" x="7280275" y="2551113"/>
          <p14:tracePt t="163771" x="7240588" y="2551113"/>
          <p14:tracePt t="163780" x="7192963" y="2551113"/>
          <p14:tracePt t="163788" x="7161213" y="2551113"/>
          <p14:tracePt t="163796" x="7127875" y="2551113"/>
          <p14:tracePt t="163803" x="7104063" y="2551113"/>
          <p14:tracePt t="163813" x="7080250" y="2551113"/>
          <p14:tracePt t="163819" x="7056438" y="2551113"/>
          <p14:tracePt t="163828" x="7032625" y="2551113"/>
          <p14:tracePt t="163835" x="7008813" y="2551113"/>
          <p14:tracePt t="163843" x="6992938" y="2551113"/>
          <p14:tracePt t="163850" x="6969125" y="2551113"/>
          <p14:tracePt t="163857" x="6945313" y="2551113"/>
          <p14:tracePt t="163865" x="6913563" y="2551113"/>
          <p14:tracePt t="163873" x="6881813" y="2551113"/>
          <p14:tracePt t="163881" x="6834188" y="2559050"/>
          <p14:tracePt t="163889" x="6794500" y="2566988"/>
          <p14:tracePt t="163897" x="6761163" y="2566988"/>
          <p14:tracePt t="163906" x="6713538" y="2576513"/>
          <p14:tracePt t="163913" x="6681788" y="2584450"/>
          <p14:tracePt t="163921" x="6634163" y="2592388"/>
          <p14:tracePt t="163930" x="6594475" y="2592388"/>
          <p14:tracePt t="163937" x="6570663" y="2592388"/>
          <p14:tracePt t="163946" x="6546850" y="2592388"/>
          <p14:tracePt t="163953" x="6523038" y="2592388"/>
          <p14:tracePt t="163961" x="6499225" y="2592388"/>
          <p14:tracePt t="163969" x="6491288" y="2592388"/>
          <p14:tracePt t="163983" x="6483350" y="2592388"/>
          <p14:tracePt t="164018" x="6475413" y="2592388"/>
          <p14:tracePt t="164609" x="6475413" y="2600325"/>
          <p14:tracePt t="164655" x="6467475" y="2600325"/>
          <p14:tracePt t="209971" x="6475413" y="2600325"/>
          <p14:tracePt t="209977" x="6499225" y="2600325"/>
          <p14:tracePt t="209984" x="6530975" y="2600325"/>
          <p14:tracePt t="209990" x="6578600" y="2608263"/>
          <p14:tracePt t="209997" x="6618288" y="2616200"/>
          <p14:tracePt t="210005" x="6665913" y="2616200"/>
          <p14:tracePt t="210013" x="6705600" y="2616200"/>
          <p14:tracePt t="210021" x="6761163" y="2616200"/>
          <p14:tracePt t="210029" x="6818313" y="2616200"/>
          <p14:tracePt t="210037" x="6881813" y="2616200"/>
          <p14:tracePt t="210045" x="6945313" y="2616200"/>
          <p14:tracePt t="210053" x="7016750" y="2608263"/>
          <p14:tracePt t="210061" x="7096125" y="2600325"/>
          <p14:tracePt t="210069" x="7169150" y="2600325"/>
          <p14:tracePt t="210077" x="7232650" y="2592388"/>
          <p14:tracePt t="210085" x="7280275" y="2592388"/>
          <p14:tracePt t="210093" x="7335838" y="2584450"/>
          <p14:tracePt t="210101" x="7375525" y="2576513"/>
          <p14:tracePt t="210108" x="7423150" y="2566988"/>
          <p14:tracePt t="210117" x="7462838" y="2559050"/>
          <p14:tracePt t="210125" x="7519988" y="2551113"/>
          <p14:tracePt t="210131" x="7575550" y="2543175"/>
          <p14:tracePt t="210141" x="7639050" y="2535238"/>
          <p14:tracePt t="210147" x="7710488" y="2519363"/>
          <p14:tracePt t="210156" x="7773988" y="2511425"/>
          <p14:tracePt t="210163" x="7847013" y="2503488"/>
          <p14:tracePt t="210171" x="7910513" y="2495550"/>
          <p14:tracePt t="210179" x="7981950" y="2487613"/>
          <p14:tracePt t="210187" x="8053388" y="2479675"/>
          <p14:tracePt t="210195" x="8116888" y="2471738"/>
          <p14:tracePt t="210203" x="8172450" y="2463800"/>
          <p14:tracePt t="210212" x="8237538" y="2455863"/>
          <p14:tracePt t="210219" x="8301038" y="2447925"/>
          <p14:tracePt t="210227" x="8372475" y="2439988"/>
          <p14:tracePt t="210235" x="8435975" y="2432050"/>
          <p14:tracePt t="210242" x="8531225" y="2424113"/>
          <p14:tracePt t="210249" x="8643938" y="2424113"/>
          <p14:tracePt t="210258" x="8770938" y="2424113"/>
          <p14:tracePt t="210265" x="8907463" y="2424113"/>
          <p14:tracePt t="210273" x="9058275" y="2424113"/>
          <p14:tracePt t="210281" x="9193213" y="2424113"/>
          <p14:tracePt t="210289" x="9305925" y="2424113"/>
          <p14:tracePt t="210297" x="9401175" y="2424113"/>
          <p14:tracePt t="210306" x="9488488" y="2424113"/>
          <p14:tracePt t="210313" x="9567863" y="2424113"/>
          <p14:tracePt t="210321" x="9648825" y="2416175"/>
          <p14:tracePt t="210329" x="9704388" y="2408238"/>
          <p14:tracePt t="210337" x="9752013" y="2408238"/>
          <p14:tracePt t="210345" x="9807575" y="2400300"/>
          <p14:tracePt t="210352" x="9871075" y="2400300"/>
          <p14:tracePt t="210360" x="9936163" y="2392363"/>
          <p14:tracePt t="210367" x="9991725" y="2392363"/>
          <p14:tracePt t="210376" x="10071100" y="2392363"/>
          <p14:tracePt t="210383" x="10142538" y="2392363"/>
          <p14:tracePt t="210392" x="10237788" y="2400300"/>
          <p14:tracePt t="210399" x="10342563" y="2408238"/>
          <p14:tracePt t="210408" x="10453688" y="2416175"/>
          <p14:tracePt t="210415" x="10548938" y="2424113"/>
          <p14:tracePt t="210426" x="10620375" y="2432050"/>
          <p14:tracePt t="210431" x="10685463" y="2447925"/>
          <p14:tracePt t="210442" x="10741025" y="2455863"/>
          <p14:tracePt t="210447" x="10804525" y="2463800"/>
          <p14:tracePt t="210455" x="10860088" y="2471738"/>
          <p14:tracePt t="210463" x="10939463" y="2479675"/>
          <p14:tracePt t="210472" x="10996613" y="2487613"/>
          <p14:tracePt t="210479" x="11060113" y="2495550"/>
          <p14:tracePt t="210485" x="11123613" y="2511425"/>
          <p14:tracePt t="210493" x="11187113" y="2519363"/>
          <p14:tracePt t="210501" x="11266488" y="2535238"/>
          <p14:tracePt t="210510" x="11331575" y="2566988"/>
          <p14:tracePt t="210518" x="11403013" y="2584450"/>
          <p14:tracePt t="210526" x="11466513" y="2600325"/>
          <p14:tracePt t="210533" x="11530013" y="2616200"/>
          <p14:tracePt t="210542" x="11609388" y="2624138"/>
          <p14:tracePt t="210549" x="11682413" y="2632075"/>
          <p14:tracePt t="210558" x="11745913" y="2647950"/>
          <p14:tracePt t="210567" x="11825288" y="2655888"/>
          <p14:tracePt t="210574" x="11888788" y="2663825"/>
          <p14:tracePt t="210581" x="11936413" y="2671763"/>
          <p14:tracePt t="210590" x="11960225" y="2679700"/>
          <p14:tracePt t="210595" x="11976100" y="2679700"/>
          <p14:tracePt t="210613" x="11984038" y="2687638"/>
          <p14:tracePt t="210619" x="11991975" y="2687638"/>
          <p14:tracePt t="210635" x="11999913" y="2695575"/>
          <p14:tracePt t="210644" x="12049125" y="2719388"/>
          <p14:tracePt t="210651" x="12104688" y="2751138"/>
          <p14:tracePt t="210661" x="12176125" y="27987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F8 – Redox Depressions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7E9152-A472-4A32-9E2C-CA16B4B253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9" t="44652" r="38626" b="26708"/>
          <a:stretch/>
        </p:blipFill>
        <p:spPr>
          <a:xfrm>
            <a:off x="6623319" y="1089402"/>
            <a:ext cx="5189288" cy="42115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EEF231-17A9-4FB6-B81B-3A51984CEC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2"/>
          <a:stretch/>
        </p:blipFill>
        <p:spPr>
          <a:xfrm rot="16200000">
            <a:off x="353315" y="2001574"/>
            <a:ext cx="5892800" cy="36576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EBDFB8-F5F9-4088-843D-D39C5F622A6D}"/>
              </a:ext>
            </a:extLst>
          </p:cNvPr>
          <p:cNvCxnSpPr/>
          <p:nvPr/>
        </p:nvCxnSpPr>
        <p:spPr>
          <a:xfrm>
            <a:off x="2183049" y="2987835"/>
            <a:ext cx="2773680" cy="0"/>
          </a:xfrm>
          <a:prstGeom prst="line">
            <a:avLst/>
          </a:prstGeom>
          <a:ln w="28575">
            <a:solidFill>
              <a:srgbClr val="D59C6D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3994EDB-8BDE-45D2-A241-CF0D5173138D}"/>
              </a:ext>
            </a:extLst>
          </p:cNvPr>
          <p:cNvSpPr txBox="1"/>
          <p:nvPr/>
        </p:nvSpPr>
        <p:spPr>
          <a:xfrm>
            <a:off x="5337573" y="1223904"/>
            <a:ext cx="2626704" cy="1200329"/>
          </a:xfrm>
          <a:prstGeom prst="rect">
            <a:avLst/>
          </a:prstGeom>
          <a:solidFill>
            <a:srgbClr val="D59C6D"/>
          </a:solidFill>
          <a:ln>
            <a:solidFill>
              <a:srgbClr val="53515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Sand</a:t>
            </a:r>
          </a:p>
          <a:p>
            <a:r>
              <a:rPr lang="en-US" dirty="0"/>
              <a:t>10YR 2/1</a:t>
            </a:r>
            <a:r>
              <a:rPr lang="en-US" dirty="0">
                <a:effectLst/>
              </a:rPr>
              <a:t>   (</a:t>
            </a:r>
            <a:r>
              <a:rPr lang="en-US" dirty="0"/>
              <a:t>black</a:t>
            </a:r>
            <a:r>
              <a:rPr lang="en-US" dirty="0">
                <a:effectLst/>
              </a:rPr>
              <a:t>)</a:t>
            </a:r>
          </a:p>
          <a:p>
            <a:r>
              <a:rPr lang="en-US" dirty="0">
                <a:effectLst/>
              </a:rPr>
              <a:t>Fill material</a:t>
            </a:r>
          </a:p>
          <a:p>
            <a:r>
              <a:rPr lang="en-US" dirty="0"/>
              <a:t>0</a:t>
            </a:r>
            <a:r>
              <a:rPr lang="en-US" dirty="0">
                <a:effectLst/>
              </a:rPr>
              <a:t> – </a:t>
            </a:r>
            <a:r>
              <a:rPr lang="en-US" dirty="0"/>
              <a:t>4</a:t>
            </a:r>
            <a:r>
              <a:rPr lang="en-US" dirty="0">
                <a:effectLst/>
              </a:rPr>
              <a:t> inches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045017-603D-4821-B62A-819CF2E268A5}"/>
              </a:ext>
            </a:extLst>
          </p:cNvPr>
          <p:cNvSpPr txBox="1"/>
          <p:nvPr/>
        </p:nvSpPr>
        <p:spPr>
          <a:xfrm>
            <a:off x="5337573" y="5219246"/>
            <a:ext cx="5145949" cy="1200329"/>
          </a:xfrm>
          <a:prstGeom prst="rect">
            <a:avLst/>
          </a:prstGeom>
          <a:solidFill>
            <a:srgbClr val="D59C6D"/>
          </a:solidFill>
          <a:ln>
            <a:solidFill>
              <a:srgbClr val="53515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Clay</a:t>
            </a:r>
          </a:p>
          <a:p>
            <a:r>
              <a:rPr lang="en-US" dirty="0"/>
              <a:t>N 2.5/ </a:t>
            </a:r>
            <a:r>
              <a:rPr lang="en-US" dirty="0">
                <a:effectLst/>
              </a:rPr>
              <a:t>(black)</a:t>
            </a:r>
          </a:p>
          <a:p>
            <a:r>
              <a:rPr lang="en-US" dirty="0">
                <a:effectLst/>
              </a:rPr>
              <a:t>Redox concentrations: 15%, 10YR 6/8, diffuse, round</a:t>
            </a:r>
          </a:p>
          <a:p>
            <a:r>
              <a:rPr lang="en-US" dirty="0">
                <a:effectLst/>
              </a:rPr>
              <a:t> 4 – 16 inches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67B19-8CA3-4888-92D1-2C85C95D1E0B}"/>
              </a:ext>
            </a:extLst>
          </p:cNvPr>
          <p:cNvSpPr/>
          <p:nvPr/>
        </p:nvSpPr>
        <p:spPr>
          <a:xfrm>
            <a:off x="5337573" y="3660775"/>
            <a:ext cx="2084928" cy="685800"/>
          </a:xfrm>
          <a:prstGeom prst="rect">
            <a:avLst/>
          </a:prstGeom>
          <a:solidFill>
            <a:srgbClr val="535154"/>
          </a:solidFill>
          <a:ln>
            <a:solidFill>
              <a:srgbClr val="D59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 Concentrations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109514-0A8F-490F-8BB5-5308E4474C0A}"/>
              </a:ext>
            </a:extLst>
          </p:cNvPr>
          <p:cNvCxnSpPr>
            <a:cxnSpLocks/>
          </p:cNvCxnSpPr>
          <p:nvPr/>
        </p:nvCxnSpPr>
        <p:spPr>
          <a:xfrm flipV="1">
            <a:off x="7422501" y="2987835"/>
            <a:ext cx="2064399" cy="943887"/>
          </a:xfrm>
          <a:prstGeom prst="straightConnector1">
            <a:avLst/>
          </a:prstGeom>
          <a:ln w="38100">
            <a:solidFill>
              <a:srgbClr val="D59C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FF398C-2400-428E-B943-C08994E01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1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57"/>
    </mc:Choice>
    <mc:Fallback>
      <p:transition spd="slow" advTm="124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439" x="12072938" y="3228975"/>
          <p14:tracePt t="52443" x="11991975" y="3221038"/>
          <p14:tracePt t="52454" x="11920538" y="3213100"/>
          <p14:tracePt t="52459" x="11857038" y="3213100"/>
          <p14:tracePt t="52467" x="11793538" y="3213100"/>
          <p14:tracePt t="52475" x="11753850" y="3213100"/>
          <p14:tracePt t="52483" x="11722100" y="3213100"/>
          <p14:tracePt t="52491" x="11698288" y="3221038"/>
          <p14:tracePt t="52500" x="11674475" y="3221038"/>
          <p14:tracePt t="52508" x="11657013" y="3221038"/>
          <p14:tracePt t="52516" x="11657013" y="3228975"/>
          <p14:tracePt t="52523" x="11649075" y="3228975"/>
          <p14:tracePt t="52545" x="11641138" y="3228975"/>
          <p14:tracePt t="52554" x="11633200" y="3228975"/>
          <p14:tracePt t="52571" x="11625263" y="3228975"/>
          <p14:tracePt t="52577" x="11601450" y="3228975"/>
          <p14:tracePt t="52587" x="11593513" y="3228975"/>
          <p14:tracePt t="52593" x="11577638" y="3228975"/>
          <p14:tracePt t="52603" x="11553825" y="3228975"/>
          <p14:tracePt t="52609" x="11530013" y="3221038"/>
          <p14:tracePt t="52618" x="11506200" y="3205163"/>
          <p14:tracePt t="52626" x="11474450" y="3205163"/>
          <p14:tracePt t="52633" x="11442700" y="3189288"/>
          <p14:tracePt t="52640" x="11410950" y="3181350"/>
          <p14:tracePt t="52649" x="11371263" y="3173413"/>
          <p14:tracePt t="52657" x="11339513" y="3157538"/>
          <p14:tracePt t="52663" x="11314113" y="3157538"/>
          <p14:tracePt t="52671" x="11282363" y="3141663"/>
          <p14:tracePt t="52679" x="11250613" y="3117850"/>
          <p14:tracePt t="52688" x="11210925" y="3094038"/>
          <p14:tracePt t="52695" x="11187113" y="3078163"/>
          <p14:tracePt t="52707" x="11139488" y="3062288"/>
          <p14:tracePt t="52711" x="11099800" y="3038475"/>
          <p14:tracePt t="52721" x="11052175" y="3022600"/>
          <p14:tracePt t="52727" x="11004550" y="2998788"/>
          <p14:tracePt t="52738" x="10971213" y="2982913"/>
          <p14:tracePt t="52743" x="10939463" y="2974975"/>
          <p14:tracePt t="52753" x="10907713" y="2974975"/>
          <p14:tracePt t="52759" x="10883900" y="2967038"/>
          <p14:tracePt t="52767" x="10868025" y="2959100"/>
          <p14:tracePt t="52773" x="10852150" y="2951163"/>
          <p14:tracePt t="52781" x="10836275" y="2951163"/>
          <p14:tracePt t="52789" x="10828338" y="2951163"/>
          <p14:tracePt t="52797" x="10820400" y="2943225"/>
          <p14:tracePt t="52805" x="10812463" y="2935288"/>
          <p14:tracePt t="52813" x="10788650" y="2935288"/>
          <p14:tracePt t="52822" x="10772775" y="2927350"/>
          <p14:tracePt t="52829" x="10748963" y="2919413"/>
          <p14:tracePt t="52838" x="10725150" y="2909888"/>
          <p14:tracePt t="52845" x="10701338" y="2909888"/>
          <p14:tracePt t="52855" x="10677525" y="2901950"/>
          <p14:tracePt t="52861" x="10661650" y="2894013"/>
          <p14:tracePt t="52870" x="10637838" y="2886075"/>
          <p14:tracePt t="52971" x="10629900" y="2878138"/>
          <p14:tracePt t="52979" x="10612438" y="2878138"/>
          <p14:tracePt t="52989" x="10572750" y="2878138"/>
          <p14:tracePt t="52996" x="10525125" y="2878138"/>
          <p14:tracePt t="53005" x="10485438" y="2878138"/>
          <p14:tracePt t="53009" x="10437813" y="2878138"/>
          <p14:tracePt t="53017" x="10390188" y="2878138"/>
          <p14:tracePt t="53027" x="10334625" y="2886075"/>
          <p14:tracePt t="53033" x="10261600" y="2894013"/>
          <p14:tracePt t="53041" x="10198100" y="2901950"/>
          <p14:tracePt t="53050" x="10134600" y="2909888"/>
          <p14:tracePt t="53057" x="10063163" y="2919413"/>
          <p14:tracePt t="53065" x="9999663" y="2927350"/>
          <p14:tracePt t="53073" x="9944100" y="2935288"/>
          <p14:tracePt t="53081" x="9871075" y="2943225"/>
          <p14:tracePt t="53089" x="9831388" y="2951163"/>
          <p14:tracePt t="53097" x="9783763" y="2951163"/>
          <p14:tracePt t="53105" x="9736138" y="2959100"/>
          <p14:tracePt t="53113" x="9696450" y="2959100"/>
          <p14:tracePt t="53121" x="9656763" y="2959100"/>
          <p14:tracePt t="53129" x="9625013" y="2959100"/>
          <p14:tracePt t="53138" x="9593263" y="2959100"/>
          <p14:tracePt t="53143" x="9567863" y="2959100"/>
          <p14:tracePt t="53152" x="9544050" y="2959100"/>
          <p14:tracePt t="53159" x="9520238" y="2959100"/>
          <p14:tracePt t="53167" x="9512300" y="2951163"/>
          <p14:tracePt t="53175" x="9504363" y="2943225"/>
          <p14:tracePt t="53183" x="9488488" y="2943225"/>
          <p14:tracePt t="53191" x="9488488" y="2935288"/>
          <p14:tracePt t="53200" x="9480550" y="2935288"/>
          <p14:tracePt t="53207" x="9472613" y="2927350"/>
          <p14:tracePt t="53215" x="9464675" y="2919413"/>
          <p14:tracePt t="53223" x="9440863" y="2919413"/>
          <p14:tracePt t="53231" x="9424988" y="2919413"/>
          <p14:tracePt t="53239" x="9401175" y="2919413"/>
          <p14:tracePt t="53247" x="9377363" y="2919413"/>
          <p14:tracePt t="53255" x="9353550" y="2919413"/>
          <p14:tracePt t="53264" x="9329738" y="2927350"/>
          <p14:tracePt t="53271" x="9313863" y="2935288"/>
          <p14:tracePt t="53277" x="9305925" y="2935288"/>
          <p14:tracePt t="53287" x="9297988" y="2943225"/>
          <p14:tracePt t="53309" x="9297988" y="2959100"/>
          <p14:tracePt t="53317" x="9297988" y="2967038"/>
          <p14:tracePt t="53325" x="9297988" y="2982913"/>
          <p14:tracePt t="53333" x="9297988" y="2990850"/>
          <p14:tracePt t="53341" x="9321800" y="3006725"/>
          <p14:tracePt t="53349" x="9329738" y="3014663"/>
          <p14:tracePt t="53357" x="9345613" y="3038475"/>
          <p14:tracePt t="53366" x="9369425" y="3038475"/>
          <p14:tracePt t="53374" x="9385300" y="3054350"/>
          <p14:tracePt t="53381" x="9401175" y="3062288"/>
          <p14:tracePt t="53389" x="9417050" y="3062288"/>
          <p14:tracePt t="53395" x="9432925" y="3062288"/>
          <p14:tracePt t="53405" x="9456738" y="3070225"/>
          <p14:tracePt t="53422" x="9464675" y="3070225"/>
          <p14:tracePt t="53427" x="9472613" y="3078163"/>
          <p14:tracePt t="53437" x="9480550" y="3078163"/>
          <p14:tracePt t="53443" x="9496425" y="3078163"/>
          <p14:tracePt t="53451" x="9520238" y="3078163"/>
          <p14:tracePt t="53459" x="9536113" y="3070225"/>
          <p14:tracePt t="53467" x="9559925" y="3062288"/>
          <p14:tracePt t="53475" x="9585325" y="3062288"/>
          <p14:tracePt t="53483" x="9609138" y="3054350"/>
          <p14:tracePt t="53491" x="9640888" y="3046413"/>
          <p14:tracePt t="53499" x="9664700" y="3038475"/>
          <p14:tracePt t="53507" x="9688513" y="3038475"/>
          <p14:tracePt t="53515" x="9712325" y="3038475"/>
          <p14:tracePt t="53522" x="9736138" y="3038475"/>
          <p14:tracePt t="53529" x="9759950" y="3038475"/>
          <p14:tracePt t="53538" x="9783763" y="3038475"/>
          <p14:tracePt t="53545" x="9807575" y="3038475"/>
          <p14:tracePt t="53554" x="9823450" y="3046413"/>
          <p14:tracePt t="53561" x="9839325" y="3046413"/>
          <p14:tracePt t="53570" x="9855200" y="3046413"/>
          <p14:tracePt t="53577" x="9879013" y="3054350"/>
          <p14:tracePt t="53586" x="9902825" y="3054350"/>
          <p14:tracePt t="53593" x="9926638" y="3062288"/>
          <p14:tracePt t="53602" x="9952038" y="3070225"/>
          <p14:tracePt t="53609" x="9975850" y="3078163"/>
          <p14:tracePt t="53617" x="10007600" y="3078163"/>
          <p14:tracePt t="53625" x="10031413" y="3086100"/>
          <p14:tracePt t="53634" x="10047288" y="3086100"/>
          <p14:tracePt t="53641" x="10063163" y="3086100"/>
          <p14:tracePt t="53647" x="10079038" y="3094038"/>
          <p14:tracePt t="53655" x="10094913" y="3101975"/>
          <p14:tracePt t="53663" x="10110788" y="3101975"/>
          <p14:tracePt t="53671" x="10134600" y="3101975"/>
          <p14:tracePt t="53679" x="10150475" y="3101975"/>
          <p14:tracePt t="53687" x="10166350" y="3109913"/>
          <p14:tracePt t="53695" x="10206038" y="3117850"/>
          <p14:tracePt t="53704" x="10253663" y="3125788"/>
          <p14:tracePt t="53711" x="10294938" y="3133725"/>
          <p14:tracePt t="53720" x="10342563" y="3141663"/>
          <p14:tracePt t="53727" x="10390188" y="3149600"/>
          <p14:tracePt t="53737" x="10421938" y="3149600"/>
          <p14:tracePt t="53743" x="10445750" y="3149600"/>
          <p14:tracePt t="53751" x="10469563" y="3149600"/>
          <p14:tracePt t="53757" x="10485438" y="3157538"/>
          <p14:tracePt t="53765" x="10501313" y="3157538"/>
          <p14:tracePt t="53775" x="10509250" y="3157538"/>
          <p14:tracePt t="53837" x="10525125" y="3157538"/>
          <p14:tracePt t="53845" x="10548938" y="3157538"/>
          <p14:tracePt t="53854" x="10580688" y="3157538"/>
          <p14:tracePt t="53861" x="10629900" y="3157538"/>
          <p14:tracePt t="53871" x="10669588" y="3157538"/>
          <p14:tracePt t="53877" x="10709275" y="3157538"/>
          <p14:tracePt t="53885" x="10764838" y="3157538"/>
          <p14:tracePt t="53891" x="10812463" y="3157538"/>
          <p14:tracePt t="53899" x="10852150" y="3157538"/>
          <p14:tracePt t="53907" x="10883900" y="3165475"/>
          <p14:tracePt t="53915" x="10907713" y="3165475"/>
          <p14:tracePt t="53924" x="10931525" y="3165475"/>
          <p14:tracePt t="53931" x="10947400" y="3165475"/>
          <p14:tracePt t="53940" x="10955338" y="3165475"/>
          <p14:tracePt t="54033" x="10963275" y="3165475"/>
          <p14:tracePt t="54049" x="10971213" y="3157538"/>
          <p14:tracePt t="54057" x="10980738" y="3149600"/>
          <p14:tracePt t="54065" x="10980738" y="3133725"/>
          <p14:tracePt t="54074" x="10988675" y="3117850"/>
          <p14:tracePt t="54081" x="10996613" y="3101975"/>
          <p14:tracePt t="54091" x="11004550" y="3086100"/>
          <p14:tracePt t="54097" x="11012488" y="3070225"/>
          <p14:tracePt t="54105" x="11028363" y="3046413"/>
          <p14:tracePt t="54113" x="11044238" y="3030538"/>
          <p14:tracePt t="54121" x="11068050" y="3014663"/>
          <p14:tracePt t="54127" x="11083925" y="2990850"/>
          <p14:tracePt t="54136" x="11091863" y="2974975"/>
          <p14:tracePt t="54143" x="11107738" y="2959100"/>
          <p14:tracePt t="54151" x="11123613" y="2943225"/>
          <p14:tracePt t="54159" x="11131550" y="2927350"/>
          <p14:tracePt t="54167" x="11139488" y="2919413"/>
          <p14:tracePt t="54175" x="11139488" y="2909888"/>
          <p14:tracePt t="54191" x="11139488" y="2901950"/>
          <p14:tracePt t="54207" x="11139488" y="2894013"/>
          <p14:tracePt t="54215" x="11139488" y="2886075"/>
          <p14:tracePt t="54231" x="11139488" y="2878138"/>
          <p14:tracePt t="54247" x="11139488" y="2870200"/>
          <p14:tracePt t="54255" x="11139488" y="2862263"/>
          <p14:tracePt t="54261" x="11131550" y="2854325"/>
          <p14:tracePt t="54271" x="11131550" y="2846388"/>
          <p14:tracePt t="54278" x="11123613" y="2830513"/>
          <p14:tracePt t="54286" x="11115675" y="2814638"/>
          <p14:tracePt t="54293" x="11115675" y="2798763"/>
          <p14:tracePt t="54301" x="11107738" y="2790825"/>
          <p14:tracePt t="54309" x="11099800" y="2774950"/>
          <p14:tracePt t="54318" x="11091863" y="2759075"/>
          <p14:tracePt t="54325" x="11075988" y="2735263"/>
          <p14:tracePt t="54333" x="11068050" y="2719388"/>
          <p14:tracePt t="54341" x="11052175" y="2703513"/>
          <p14:tracePt t="54349" x="11036300" y="2679700"/>
          <p14:tracePt t="54357" x="11020425" y="2655888"/>
          <p14:tracePt t="54365" x="11012488" y="2640013"/>
          <p14:tracePt t="54372" x="11004550" y="2624138"/>
          <p14:tracePt t="54381" x="10996613" y="2608263"/>
          <p14:tracePt t="54389" x="10980738" y="2608263"/>
          <p14:tracePt t="54396" x="10971213" y="2600325"/>
          <p14:tracePt t="54405" x="10963275" y="2600325"/>
          <p14:tracePt t="54411" x="10955338" y="2592388"/>
          <p14:tracePt t="54420" x="10955338" y="2584450"/>
          <p14:tracePt t="54427" x="10939463" y="2584450"/>
          <p14:tracePt t="54436" x="10931525" y="2584450"/>
          <p14:tracePt t="54443" x="10915650" y="2576513"/>
          <p14:tracePt t="54453" x="10899775" y="2566988"/>
          <p14:tracePt t="54459" x="10883900" y="2566988"/>
          <p14:tracePt t="54469" x="10860088" y="2566988"/>
          <p14:tracePt t="54475" x="10844213" y="2566988"/>
          <p14:tracePt t="54483" x="10828338" y="2566988"/>
          <p14:tracePt t="54491" x="10812463" y="2566988"/>
          <p14:tracePt t="54497" x="10796588" y="2559050"/>
          <p14:tracePt t="54506" x="10788650" y="2559050"/>
          <p14:tracePt t="54513" x="10764838" y="2559050"/>
          <p14:tracePt t="54522" x="10748963" y="2559050"/>
          <p14:tracePt t="54531" x="10725150" y="2551113"/>
          <p14:tracePt t="54539" x="10701338" y="2543175"/>
          <p14:tracePt t="54545" x="10669588" y="2543175"/>
          <p14:tracePt t="54555" x="10620375" y="2535238"/>
          <p14:tracePt t="54561" x="10596563" y="2535238"/>
          <p14:tracePt t="54571" x="10564813" y="2527300"/>
          <p14:tracePt t="54577" x="10533063" y="2519363"/>
          <p14:tracePt t="54585" x="10509250" y="2511425"/>
          <p14:tracePt t="54595" x="10477500" y="2503488"/>
          <p14:tracePt t="54605" x="10453688" y="2503488"/>
          <p14:tracePt t="54609" x="10429875" y="2495550"/>
          <p14:tracePt t="54618" x="10406063" y="2487613"/>
          <p14:tracePt t="54625" x="10382250" y="2487613"/>
          <p14:tracePt t="54631" x="10358438" y="2487613"/>
          <p14:tracePt t="54639" x="10334625" y="2487613"/>
          <p14:tracePt t="54647" x="10310813" y="2487613"/>
          <p14:tracePt t="54655" x="10279063" y="2487613"/>
          <p14:tracePt t="54663" x="10245725" y="2487613"/>
          <p14:tracePt t="54672" x="10190163" y="2487613"/>
          <p14:tracePt t="54679" x="10150475" y="2487613"/>
          <p14:tracePt t="54689" x="10102850" y="2487613"/>
          <p14:tracePt t="54695" x="10063163" y="2487613"/>
          <p14:tracePt t="54705" x="10015538" y="2487613"/>
          <p14:tracePt t="54711" x="9967913" y="2495550"/>
          <p14:tracePt t="54720" x="9918700" y="2495550"/>
          <p14:tracePt t="54727" x="9886950" y="2503488"/>
          <p14:tracePt t="54735" x="9855200" y="2503488"/>
          <p14:tracePt t="54741" x="9823450" y="2503488"/>
          <p14:tracePt t="54749" x="9791700" y="2511425"/>
          <p14:tracePt t="54759" x="9767888" y="2511425"/>
          <p14:tracePt t="54765" x="9752013" y="2511425"/>
          <p14:tracePt t="54773" x="9736138" y="2511425"/>
          <p14:tracePt t="54781" x="9728200" y="2511425"/>
          <p14:tracePt t="54791" x="9712325" y="2511425"/>
          <p14:tracePt t="54797" x="9704388" y="2511425"/>
          <p14:tracePt t="54805" x="9680575" y="2511425"/>
          <p14:tracePt t="54813" x="9664700" y="2511425"/>
          <p14:tracePt t="54822" x="9640888" y="2511425"/>
          <p14:tracePt t="54829" x="9617075" y="2511425"/>
          <p14:tracePt t="54837" x="9593263" y="2511425"/>
          <p14:tracePt t="54845" x="9567863" y="2511425"/>
          <p14:tracePt t="54854" x="9544050" y="2511425"/>
          <p14:tracePt t="54861" x="9520238" y="2511425"/>
          <p14:tracePt t="54869" x="9496425" y="2511425"/>
          <p14:tracePt t="54875" x="9472613" y="2511425"/>
          <p14:tracePt t="54883" x="9448800" y="2511425"/>
          <p14:tracePt t="54891" x="9424988" y="2519363"/>
          <p14:tracePt t="54899" x="9401175" y="2519363"/>
          <p14:tracePt t="54907" x="9385300" y="2519363"/>
          <p14:tracePt t="54915" x="9369425" y="2527300"/>
          <p14:tracePt t="54923" x="9353550" y="2535238"/>
          <p14:tracePt t="54931" x="9329738" y="2535238"/>
          <p14:tracePt t="54939" x="9313863" y="2543175"/>
          <p14:tracePt t="54947" x="9297988" y="2551113"/>
          <p14:tracePt t="54956" x="9282113" y="2551113"/>
          <p14:tracePt t="54963" x="9266238" y="2559050"/>
          <p14:tracePt t="54973" x="9242425" y="2576513"/>
          <p14:tracePt t="54980" x="9224963" y="2584450"/>
          <p14:tracePt t="54989" x="9201150" y="2608263"/>
          <p14:tracePt t="54995" x="9185275" y="2624138"/>
          <p14:tracePt t="55002" x="9161463" y="2640013"/>
          <p14:tracePt t="55012" x="9145588" y="2663825"/>
          <p14:tracePt t="55019" x="9137650" y="2671763"/>
          <p14:tracePt t="55029" x="9121775" y="2687638"/>
          <p14:tracePt t="55033" x="9113838" y="2703513"/>
          <p14:tracePt t="55049" x="9105900" y="2719388"/>
          <p14:tracePt t="55057" x="9097963" y="2735263"/>
          <p14:tracePt t="55065" x="9097963" y="2751138"/>
          <p14:tracePt t="55073" x="9090025" y="2759075"/>
          <p14:tracePt t="55081" x="9082088" y="2767013"/>
          <p14:tracePt t="55091" x="9082088" y="2782888"/>
          <p14:tracePt t="55107" x="9082088" y="2798763"/>
          <p14:tracePt t="55111" x="9082088" y="2814638"/>
          <p14:tracePt t="55119" x="9082088" y="2822575"/>
          <p14:tracePt t="55127" x="9082088" y="2830513"/>
          <p14:tracePt t="55143" x="9082088" y="2838450"/>
          <p14:tracePt t="55153" x="9082088" y="2846388"/>
          <p14:tracePt t="55159" x="9082088" y="2854325"/>
          <p14:tracePt t="55175" x="9082088" y="2862263"/>
          <p14:tracePt t="55191" x="9082088" y="2870200"/>
          <p14:tracePt t="55199" x="9090025" y="2878138"/>
          <p14:tracePt t="55207" x="9097963" y="2886075"/>
          <p14:tracePt t="55215" x="9105900" y="2894013"/>
          <p14:tracePt t="55223" x="9113838" y="2901950"/>
          <p14:tracePt t="55231" x="9121775" y="2919413"/>
          <p14:tracePt t="55239" x="9129713" y="2919413"/>
          <p14:tracePt t="55245" x="9137650" y="2935288"/>
          <p14:tracePt t="55254" x="9145588" y="2935288"/>
          <p14:tracePt t="55261" x="9161463" y="2943225"/>
          <p14:tracePt t="55269" x="9177338" y="2951163"/>
          <p14:tracePt t="55277" x="9185275" y="2951163"/>
          <p14:tracePt t="55285" x="9201150" y="2959100"/>
          <p14:tracePt t="55293" x="9209088" y="2967038"/>
          <p14:tracePt t="55302" x="9234488" y="2967038"/>
          <p14:tracePt t="55309" x="9250363" y="2974975"/>
          <p14:tracePt t="55317" x="9266238" y="2982913"/>
          <p14:tracePt t="55325" x="9290050" y="2990850"/>
          <p14:tracePt t="55333" x="9305925" y="2990850"/>
          <p14:tracePt t="55341" x="9329738" y="2998788"/>
          <p14:tracePt t="55349" x="9353550" y="3006725"/>
          <p14:tracePt t="55356" x="9377363" y="3014663"/>
          <p14:tracePt t="55363" x="9424988" y="3022600"/>
          <p14:tracePt t="55373" x="9456738" y="3030538"/>
          <p14:tracePt t="55379" x="9488488" y="3030538"/>
          <p14:tracePt t="55389" x="9528175" y="3038475"/>
          <p14:tracePt t="55395" x="9551988" y="3046413"/>
          <p14:tracePt t="55404" x="9575800" y="3054350"/>
          <p14:tracePt t="55411" x="9601200" y="3062288"/>
          <p14:tracePt t="55419" x="9625013" y="3062288"/>
          <p14:tracePt t="55427" x="9656763" y="3062288"/>
          <p14:tracePt t="55435" x="9680575" y="3062288"/>
          <p14:tracePt t="55443" x="9704388" y="3062288"/>
          <p14:tracePt t="55451" x="9736138" y="3062288"/>
          <p14:tracePt t="55459" x="9767888" y="3062288"/>
          <p14:tracePt t="55467" x="9791700" y="3070225"/>
          <p14:tracePt t="55475" x="9815513" y="3078163"/>
          <p14:tracePt t="55483" x="9839325" y="3078163"/>
          <p14:tracePt t="55489" x="9863138" y="3086100"/>
          <p14:tracePt t="55497" x="9886950" y="3086100"/>
          <p14:tracePt t="55506" x="9910763" y="3086100"/>
          <p14:tracePt t="55513" x="9926638" y="3086100"/>
          <p14:tracePt t="55522" x="9944100" y="3086100"/>
          <p14:tracePt t="55529" x="9959975" y="3086100"/>
          <p14:tracePt t="55537" x="9967913" y="3094038"/>
          <p14:tracePt t="55545" x="9991725" y="3094038"/>
          <p14:tracePt t="55554" x="10007600" y="3094038"/>
          <p14:tracePt t="55561" x="10023475" y="3101975"/>
          <p14:tracePt t="55570" x="10039350" y="3101975"/>
          <p14:tracePt t="55577" x="10055225" y="3101975"/>
          <p14:tracePt t="55588" x="10079038" y="3109913"/>
          <p14:tracePt t="55593" x="10102850" y="3109913"/>
          <p14:tracePt t="55605" x="10134600" y="3109913"/>
          <p14:tracePt t="55612" x="10174288" y="3117850"/>
          <p14:tracePt t="55616" x="10206038" y="3117850"/>
          <p14:tracePt t="55623" x="10237788" y="3125788"/>
          <p14:tracePt t="55631" x="10261600" y="3133725"/>
          <p14:tracePt t="55639" x="10287000" y="3133725"/>
          <p14:tracePt t="55647" x="10310813" y="3133725"/>
          <p14:tracePt t="55656" x="10334625" y="3141663"/>
          <p14:tracePt t="55664" x="10350500" y="3141663"/>
          <p14:tracePt t="55672" x="10374313" y="3141663"/>
          <p14:tracePt t="55679" x="10390188" y="3141663"/>
          <p14:tracePt t="55688" x="10414000" y="3141663"/>
          <p14:tracePt t="55695" x="10429875" y="3141663"/>
          <p14:tracePt t="55704" x="10445750" y="3141663"/>
          <p14:tracePt t="55711" x="10469563" y="3141663"/>
          <p14:tracePt t="55719" x="10485438" y="3141663"/>
          <p14:tracePt t="55725" x="10501313" y="3141663"/>
          <p14:tracePt t="55736" x="10517188" y="3141663"/>
          <p14:tracePt t="55745" x="10548938" y="3141663"/>
          <p14:tracePt t="55749" x="10564813" y="3141663"/>
          <p14:tracePt t="55757" x="10580688" y="3133725"/>
          <p14:tracePt t="55767" x="10596563" y="3125788"/>
          <p14:tracePt t="55775" x="10612438" y="3125788"/>
          <p14:tracePt t="55781" x="10637838" y="3117850"/>
          <p14:tracePt t="55789" x="10645775" y="3109913"/>
          <p14:tracePt t="55797" x="10661650" y="3101975"/>
          <p14:tracePt t="55806" x="10669588" y="3101975"/>
          <p14:tracePt t="55813" x="10693400" y="3094038"/>
          <p14:tracePt t="55830" x="10709275" y="3078163"/>
          <p14:tracePt t="55838" x="10725150" y="3078163"/>
          <p14:tracePt t="55845" x="10741025" y="3062288"/>
          <p14:tracePt t="55855" x="10756900" y="3054350"/>
          <p14:tracePt t="55859" x="10772775" y="3054350"/>
          <p14:tracePt t="55867" x="10788650" y="3038475"/>
          <p14:tracePt t="55875" x="10820400" y="3022600"/>
          <p14:tracePt t="55887" x="10836275" y="3014663"/>
          <p14:tracePt t="55891" x="10852150" y="3006725"/>
          <p14:tracePt t="55900" x="10875963" y="2998788"/>
          <p14:tracePt t="55907" x="10891838" y="2990850"/>
          <p14:tracePt t="55915" x="10915650" y="2974975"/>
          <p14:tracePt t="55923" x="10931525" y="2974975"/>
          <p14:tracePt t="55931" x="10939463" y="2967038"/>
          <p14:tracePt t="55944" x="10955338" y="2959100"/>
          <p14:tracePt t="55948" x="10963275" y="2959100"/>
          <p14:tracePt t="55957" x="10971213" y="2951163"/>
          <p14:tracePt t="55963" x="10988675" y="2943225"/>
          <p14:tracePt t="55972" x="11004550" y="2935288"/>
          <p14:tracePt t="55979" x="11020425" y="2919413"/>
          <p14:tracePt t="55986" x="11036300" y="2909888"/>
          <p14:tracePt t="55993" x="11060113" y="2901950"/>
          <p14:tracePt t="56002" x="11075988" y="2894013"/>
          <p14:tracePt t="56009" x="11091863" y="2878138"/>
          <p14:tracePt t="56017" x="11107738" y="2870200"/>
          <p14:tracePt t="56025" x="11123613" y="2870200"/>
          <p14:tracePt t="56033" x="11123613" y="2862263"/>
          <p14:tracePt t="56041" x="11139488" y="2854325"/>
          <p14:tracePt t="56057" x="11147425" y="2846388"/>
          <p14:tracePt t="56090" x="11147425" y="2838450"/>
          <p14:tracePt t="56097" x="11155363" y="2838450"/>
          <p14:tracePt t="56107" x="11155363" y="2822575"/>
          <p14:tracePt t="56112" x="11163300" y="2814638"/>
          <p14:tracePt t="56122" x="11163300" y="2806700"/>
          <p14:tracePt t="56127" x="11171238" y="2790825"/>
          <p14:tracePt t="56135" x="11171238" y="2782888"/>
          <p14:tracePt t="56143" x="11179175" y="2774950"/>
          <p14:tracePt t="56151" x="11187113" y="2759075"/>
          <p14:tracePt t="56159" x="11187113" y="2751138"/>
          <p14:tracePt t="56167" x="11187113" y="2743200"/>
          <p14:tracePt t="56175" x="11187113" y="2735263"/>
          <p14:tracePt t="56191" x="11187113" y="2727325"/>
          <p14:tracePt t="56199" x="11187113" y="2719388"/>
          <p14:tracePt t="56223" x="11187113" y="2711450"/>
          <p14:tracePt t="56483" x="11179175" y="2711450"/>
          <p14:tracePt t="56497" x="11171238" y="2711450"/>
          <p14:tracePt t="56506" x="11163300" y="2711450"/>
          <p14:tracePt t="56522" x="11155363" y="2711450"/>
          <p14:tracePt t="56537" x="11139488" y="2711450"/>
          <p14:tracePt t="56553" x="11131550" y="2711450"/>
          <p14:tracePt t="56569" x="11123613" y="2711450"/>
          <p14:tracePt t="56577" x="11107738" y="2711450"/>
          <p14:tracePt t="56585" x="11099800" y="2711450"/>
          <p14:tracePt t="56591" x="11091863" y="2711450"/>
          <p14:tracePt t="56599" x="11075988" y="2711450"/>
          <p14:tracePt t="56607" x="11068050" y="2711450"/>
          <p14:tracePt t="56615" x="11052175" y="2711450"/>
          <p14:tracePt t="56623" x="11036300" y="2711450"/>
          <p14:tracePt t="56631" x="11020425" y="2711450"/>
          <p14:tracePt t="56640" x="10996613" y="2711450"/>
          <p14:tracePt t="56647" x="10971213" y="2703513"/>
          <p14:tracePt t="56656" x="10939463" y="2703513"/>
          <p14:tracePt t="56663" x="10915650" y="2703513"/>
          <p14:tracePt t="56671" x="10891838" y="2703513"/>
          <p14:tracePt t="56679" x="10868025" y="2695575"/>
          <p14:tracePt t="56689" x="10844213" y="2695575"/>
          <p14:tracePt t="56697" x="10828338" y="2695575"/>
          <p14:tracePt t="56706" x="10820400" y="2695575"/>
          <p14:tracePt t="56712" x="10812463" y="2687638"/>
          <p14:tracePt t="56719" x="10796588" y="2687638"/>
          <p14:tracePt t="56733" x="10788650" y="2687638"/>
          <p14:tracePt t="56831" x="10772775" y="2687638"/>
          <p14:tracePt t="56839" x="10748963" y="2679700"/>
          <p14:tracePt t="56849" x="10725150" y="2671763"/>
          <p14:tracePt t="56854" x="10701338" y="2671763"/>
          <p14:tracePt t="56862" x="10669588" y="2663825"/>
          <p14:tracePt t="56867" x="10645775" y="2655888"/>
          <p14:tracePt t="56875" x="10620375" y="2647950"/>
          <p14:tracePt t="56889" x="10596563" y="2640013"/>
          <p14:tracePt t="56892" x="10580688" y="2640013"/>
          <p14:tracePt t="57616" x="10556875" y="2640013"/>
          <p14:tracePt t="57624" x="10517188" y="2632075"/>
          <p14:tracePt t="57631" x="10477500" y="2632075"/>
          <p14:tracePt t="57640" x="10429875" y="2632075"/>
          <p14:tracePt t="57647" x="10390188" y="2632075"/>
          <p14:tracePt t="57655" x="10334625" y="2632075"/>
          <p14:tracePt t="57663" x="10294938" y="2632075"/>
          <p14:tracePt t="57674" x="10245725" y="2632075"/>
          <p14:tracePt t="57681" x="10198100" y="2640013"/>
          <p14:tracePt t="57691" x="10158413" y="2647950"/>
          <p14:tracePt t="57695" x="10110788" y="2655888"/>
          <p14:tracePt t="57703" x="10086975" y="2655888"/>
          <p14:tracePt t="57711" x="10063163" y="2663825"/>
          <p14:tracePt t="57719" x="10047288" y="2671763"/>
          <p14:tracePt t="57725" x="10023475" y="2679700"/>
          <p14:tracePt t="57733" x="9999663" y="2679700"/>
          <p14:tracePt t="57741" x="9983788" y="2687638"/>
          <p14:tracePt t="57749" x="9967913" y="2687638"/>
          <p14:tracePt t="57758" x="9959975" y="2695575"/>
          <p14:tracePt t="57765" x="9944100" y="2695575"/>
          <p14:tracePt t="57774" x="9944100" y="2703513"/>
          <p14:tracePt t="57781" x="9936163" y="2703513"/>
          <p14:tracePt t="57790" x="9926638" y="2711450"/>
          <p14:tracePt t="57806" x="9918700" y="2711450"/>
          <p14:tracePt t="57813" x="9910763" y="2711450"/>
          <p14:tracePt t="57839" x="9902825" y="2711450"/>
          <p14:tracePt t="57851" x="9902825" y="2719388"/>
          <p14:tracePt t="57869" x="9894888" y="2719388"/>
          <p14:tracePt t="57883" x="9879013" y="2727325"/>
          <p14:tracePt t="57891" x="9863138" y="2735263"/>
          <p14:tracePt t="57908" x="9823450" y="2743200"/>
          <p14:tracePt t="57915" x="9807575" y="2751138"/>
          <p14:tracePt t="57924" x="9783763" y="2759075"/>
          <p14:tracePt t="57931" x="9759950" y="2759075"/>
          <p14:tracePt t="57940" x="9736138" y="2767013"/>
          <p14:tracePt t="57947" x="9720263" y="2774950"/>
          <p14:tracePt t="57956" x="9704388" y="2782888"/>
          <p14:tracePt t="57963" x="9696450" y="2782888"/>
          <p14:tracePt t="57971" x="9688513" y="2790825"/>
          <p14:tracePt t="57977" x="9680575" y="2790825"/>
          <p14:tracePt t="57995" x="9680575" y="2798763"/>
          <p14:tracePt t="58001" x="9672638" y="2806700"/>
          <p14:tracePt t="58017" x="9664700" y="2822575"/>
          <p14:tracePt t="58026" x="9648825" y="2838450"/>
          <p14:tracePt t="58033" x="9625013" y="2862263"/>
          <p14:tracePt t="58042" x="9625013" y="2878138"/>
          <p14:tracePt t="58049" x="9625013" y="2894013"/>
          <p14:tracePt t="58058" x="9625013" y="2901950"/>
          <p14:tracePt t="58065" x="9625013" y="2919413"/>
          <p14:tracePt t="58074" x="9625013" y="2935288"/>
          <p14:tracePt t="58081" x="9640888" y="2951163"/>
          <p14:tracePt t="58088" x="9664700" y="2974975"/>
          <p14:tracePt t="58095" x="9688513" y="3006725"/>
          <p14:tracePt t="58103" x="9704388" y="3030538"/>
          <p14:tracePt t="58111" x="9744075" y="3062288"/>
          <p14:tracePt t="58124" x="9791700" y="3094038"/>
          <p14:tracePt t="58129" x="9839325" y="3125788"/>
          <p14:tracePt t="58135" x="9902825" y="3149600"/>
          <p14:tracePt t="58144" x="9975850" y="3181350"/>
          <p14:tracePt t="58151" x="10039350" y="3205163"/>
          <p14:tracePt t="58159" x="10110788" y="3221038"/>
          <p14:tracePt t="58167" x="10174288" y="3244850"/>
          <p14:tracePt t="58176" x="10229850" y="3252788"/>
          <p14:tracePt t="58183" x="10287000" y="3270250"/>
          <p14:tracePt t="58192" x="10318750" y="3278188"/>
          <p14:tracePt t="58199" x="10342563" y="3286125"/>
          <p14:tracePt t="58208" x="10358438" y="3286125"/>
          <p14:tracePt t="58215" x="10366375" y="3294063"/>
          <p14:tracePt t="58221" x="10374313" y="3294063"/>
          <p14:tracePt t="58229" x="10374313" y="3302000"/>
          <p14:tracePt t="58237" x="10374313" y="3317875"/>
          <p14:tracePt t="58245" x="10382250" y="3341688"/>
          <p14:tracePt t="58253" x="10382250" y="3365500"/>
          <p14:tracePt t="58261" x="10382250" y="3389313"/>
          <p14:tracePt t="58269" x="10382250" y="3413125"/>
          <p14:tracePt t="58277" x="10382250" y="3452813"/>
          <p14:tracePt t="58285" x="10382250" y="3484563"/>
          <p14:tracePt t="58293" x="10374313" y="3532188"/>
          <p14:tracePt t="58301" x="10366375" y="3563938"/>
          <p14:tracePt t="58309" x="10366375" y="3587750"/>
          <p14:tracePt t="58317" x="10358438" y="3629025"/>
          <p14:tracePt t="58325" x="10350500" y="3652838"/>
          <p14:tracePt t="58331" x="10334625" y="3676650"/>
          <p14:tracePt t="58341" x="10326688" y="3700463"/>
          <p14:tracePt t="58349" x="10302875" y="3732213"/>
          <p14:tracePt t="58358" x="10279063" y="3756025"/>
          <p14:tracePt t="58363" x="10229850" y="3787775"/>
          <p14:tracePt t="58374" x="10182225" y="3819525"/>
          <p14:tracePt t="58379" x="10134600" y="3851275"/>
          <p14:tracePt t="58387" x="10086975" y="3875088"/>
          <p14:tracePt t="58395" x="10047288" y="3898900"/>
          <p14:tracePt t="58404" x="9999663" y="3922713"/>
          <p14:tracePt t="58411" x="9959975" y="3948113"/>
          <p14:tracePt t="58419" x="9910763" y="3971925"/>
          <p14:tracePt t="58427" x="9886950" y="3987800"/>
          <p14:tracePt t="58435" x="9855200" y="4003675"/>
          <p14:tracePt t="58443" x="9839325" y="4019550"/>
          <p14:tracePt t="58451" x="9823450" y="4035425"/>
          <p14:tracePt t="58459" x="9815513" y="4043363"/>
          <p14:tracePt t="58465" x="9807575" y="4059238"/>
          <p14:tracePt t="58474" x="9799638" y="4067175"/>
          <p14:tracePt t="58481" x="9791700" y="4083050"/>
          <p14:tracePt t="58491" x="9791700" y="4098925"/>
          <p14:tracePt t="58497" x="9783763" y="4106863"/>
          <p14:tracePt t="58505" x="9775825" y="4122738"/>
          <p14:tracePt t="58513" x="9767888" y="4146550"/>
          <p14:tracePt t="58521" x="9752013" y="4162425"/>
          <p14:tracePt t="58529" x="9736138" y="4178300"/>
          <p14:tracePt t="58537" x="9712325" y="4210050"/>
          <p14:tracePt t="58545" x="9688513" y="4233863"/>
          <p14:tracePt t="58553" x="9656763" y="4257675"/>
          <p14:tracePt t="58561" x="9632950" y="4281488"/>
          <p14:tracePt t="58569" x="9601200" y="4298950"/>
          <p14:tracePt t="58576" x="9575800" y="4330700"/>
          <p14:tracePt t="58583" x="9544050" y="4346575"/>
          <p14:tracePt t="58593" x="9520238" y="4370388"/>
          <p14:tracePt t="58599" x="9488488" y="4394200"/>
          <p14:tracePt t="58609" x="9464675" y="4410075"/>
          <p14:tracePt t="58615" x="9440863" y="4418013"/>
          <p14:tracePt t="58624" x="9417050" y="4425950"/>
          <p14:tracePt t="58631" x="9393238" y="4425950"/>
          <p14:tracePt t="58640" x="9361488" y="4433888"/>
          <p14:tracePt t="58650" x="9337675" y="4433888"/>
          <p14:tracePt t="58658" x="9313863" y="4433888"/>
          <p14:tracePt t="58667" x="9290050" y="4433888"/>
          <p14:tracePt t="58673" x="9266238" y="4433888"/>
          <p14:tracePt t="58679" x="9250363" y="4433888"/>
          <p14:tracePt t="58687" x="9234488" y="4425950"/>
          <p14:tracePt t="58695" x="9217025" y="4418013"/>
          <p14:tracePt t="58703" x="9201150" y="4402138"/>
          <p14:tracePt t="58709" x="9185275" y="4394200"/>
          <p14:tracePt t="58717" x="9177338" y="4370388"/>
          <p14:tracePt t="58726" x="9169400" y="4362450"/>
          <p14:tracePt t="58733" x="9169400" y="4354513"/>
          <p14:tracePt t="58742" x="9161463" y="4338638"/>
          <p14:tracePt t="58749" x="9153525" y="4330700"/>
          <p14:tracePt t="58759" x="9153525" y="4322763"/>
          <p14:tracePt t="58774" x="9153525" y="4314825"/>
          <p14:tracePt t="58782" x="9153525" y="4306888"/>
          <p14:tracePt t="58797" x="9153525" y="4298950"/>
          <p14:tracePt t="58852" x="9145588" y="4298950"/>
          <p14:tracePt t="58867" x="9145588" y="4291013"/>
          <p14:tracePt t="58875" x="9137650" y="4291013"/>
          <p14:tracePt t="58883" x="9129713" y="4291013"/>
          <p14:tracePt t="58899" x="9121775" y="4298950"/>
          <p14:tracePt t="58908" x="9121775" y="4306888"/>
          <p14:tracePt t="58915" x="9105900" y="4322763"/>
          <p14:tracePt t="58924" x="9097963" y="4338638"/>
          <p14:tracePt t="58932" x="9090025" y="4354513"/>
          <p14:tracePt t="58939" x="9074150" y="4370388"/>
          <p14:tracePt t="58953" x="9066213" y="4386263"/>
          <p14:tracePt t="58969" x="9066213" y="4394200"/>
          <p14:tracePt t="59105" x="9074150" y="4394200"/>
          <p14:tracePt t="59111" x="9082088" y="4402138"/>
          <p14:tracePt t="59119" x="9097963" y="4402138"/>
          <p14:tracePt t="59127" x="9113838" y="4410075"/>
          <p14:tracePt t="59135" x="9137650" y="4410075"/>
          <p14:tracePt t="59143" x="9153525" y="4418013"/>
          <p14:tracePt t="59152" x="9177338" y="4418013"/>
          <p14:tracePt t="59159" x="9201150" y="4418013"/>
          <p14:tracePt t="59167" x="9209088" y="4418013"/>
          <p14:tracePt t="59183" x="9217025" y="4418013"/>
          <p14:tracePt t="59208" x="9224963" y="4418013"/>
          <p14:tracePt t="59221" x="9234488" y="4410075"/>
          <p14:tracePt t="59237" x="9242425" y="4402138"/>
          <p14:tracePt t="59253" x="9250363" y="4394200"/>
          <p14:tracePt t="59261" x="9258300" y="4394200"/>
          <p14:tracePt t="59269" x="9258300" y="4386263"/>
          <p14:tracePt t="59277" x="9266238" y="4378325"/>
          <p14:tracePt t="59285" x="9274175" y="4370388"/>
          <p14:tracePt t="59293" x="9282113" y="4354513"/>
          <p14:tracePt t="59301" x="9290050" y="4354513"/>
          <p14:tracePt t="59309" x="9290050" y="4346575"/>
          <p14:tracePt t="59317" x="9297988" y="4338638"/>
          <p14:tracePt t="59324" x="9305925" y="4330700"/>
          <p14:tracePt t="59339" x="9305925" y="4314825"/>
          <p14:tracePt t="59347" x="9313863" y="4314825"/>
          <p14:tracePt t="59355" x="9313863" y="4306888"/>
          <p14:tracePt t="59363" x="9321800" y="4291013"/>
          <p14:tracePt t="59371" x="9321800" y="4273550"/>
          <p14:tracePt t="59379" x="9329738" y="4257675"/>
          <p14:tracePt t="59387" x="9337675" y="4241800"/>
          <p14:tracePt t="59395" x="9337675" y="4225925"/>
          <p14:tracePt t="59403" x="9337675" y="4202113"/>
          <p14:tracePt t="59411" x="9337675" y="4178300"/>
          <p14:tracePt t="59419" x="9337675" y="4162425"/>
          <p14:tracePt t="59427" x="9337675" y="4154488"/>
          <p14:tracePt t="59435" x="9329738" y="4146550"/>
          <p14:tracePt t="59443" x="9329738" y="4138613"/>
          <p14:tracePt t="59451" x="9321800" y="4130675"/>
          <p14:tracePt t="59458" x="9313863" y="4122738"/>
          <p14:tracePt t="59465" x="9297988" y="4114800"/>
          <p14:tracePt t="59477" x="9282113" y="4106863"/>
          <p14:tracePt t="59484" x="9266238" y="4098925"/>
          <p14:tracePt t="59489" x="9242425" y="4090988"/>
          <p14:tracePt t="59497" x="9193213" y="4083050"/>
          <p14:tracePt t="59506" x="9169400" y="4083050"/>
          <p14:tracePt t="59513" x="9121775" y="4075113"/>
          <p14:tracePt t="59521" x="9082088" y="4067175"/>
          <p14:tracePt t="59529" x="9034463" y="4059238"/>
          <p14:tracePt t="59537" x="8994775" y="4059238"/>
          <p14:tracePt t="59545" x="8970963" y="4059238"/>
          <p14:tracePt t="59553" x="8955088" y="4059238"/>
          <p14:tracePt t="59559" x="8939213" y="4059238"/>
          <p14:tracePt t="59567" x="8923338" y="4059238"/>
          <p14:tracePt t="59585" x="8915400" y="4067175"/>
          <p14:tracePt t="59592" x="8907463" y="4075113"/>
          <p14:tracePt t="59599" x="8907463" y="4090988"/>
          <p14:tracePt t="59608" x="8907463" y="4106863"/>
          <p14:tracePt t="59615" x="8915400" y="4130675"/>
          <p14:tracePt t="59624" x="8923338" y="4154488"/>
          <p14:tracePt t="59631" x="8923338" y="4178300"/>
          <p14:tracePt t="59639" x="8931275" y="4210050"/>
          <p14:tracePt t="59647" x="8939213" y="4241800"/>
          <p14:tracePt t="59656" x="8947150" y="4265613"/>
          <p14:tracePt t="59664" x="8955088" y="4298950"/>
          <p14:tracePt t="59671" x="8955088" y="4322763"/>
          <p14:tracePt t="59679" x="8963025" y="4338638"/>
          <p14:tracePt t="59687" x="8970963" y="4354513"/>
          <p14:tracePt t="59693" x="8978900" y="4362450"/>
          <p14:tracePt t="59701" x="8978900" y="4370388"/>
          <p14:tracePt t="59726" x="8978900" y="4378325"/>
          <p14:tracePt t="59807" x="8986838" y="4378325"/>
          <p14:tracePt t="59821" x="9002713" y="4386263"/>
          <p14:tracePt t="59829" x="9026525" y="4394200"/>
          <p14:tracePt t="59835" x="9050338" y="4402138"/>
          <p14:tracePt t="59843" x="9074150" y="4418013"/>
          <p14:tracePt t="59851" x="9097963" y="4433888"/>
          <p14:tracePt t="59860" x="9145588" y="4457700"/>
          <p14:tracePt t="59867" x="9193213" y="4473575"/>
          <p14:tracePt t="59876" x="9234488" y="4489450"/>
          <p14:tracePt t="59893" x="9282113" y="4497388"/>
          <p14:tracePt t="59899" x="9290050" y="4505325"/>
          <p14:tracePt t="59907" x="9297988" y="4505325"/>
          <p14:tracePt t="59915" x="9305925" y="4505325"/>
          <p14:tracePt t="61584" x="9297988" y="4505325"/>
          <p14:tracePt t="65452" x="9290050" y="4505325"/>
          <p14:tracePt t="65467" x="9282113" y="4497388"/>
          <p14:tracePt t="65473" x="9274175" y="4481513"/>
          <p14:tracePt t="65482" x="9266238" y="4481513"/>
          <p14:tracePt t="65489" x="9258300" y="4473575"/>
          <p14:tracePt t="65505" x="9250363" y="4465638"/>
          <p14:tracePt t="65514" x="9250363" y="4457700"/>
          <p14:tracePt t="66907" x="9361488" y="4362450"/>
          <p14:tracePt t="66917" x="9551988" y="4249738"/>
          <p14:tracePt t="66923" x="9712325" y="4146550"/>
          <p14:tracePt t="66931" x="9823450" y="4059238"/>
          <p14:tracePt t="66939" x="9871075" y="4011613"/>
          <p14:tracePt t="66947" x="9902825" y="3971925"/>
          <p14:tracePt t="66955" x="9918700" y="3948113"/>
          <p14:tracePt t="66963" x="9936163" y="3922713"/>
          <p14:tracePt t="66969" x="9952038" y="3890963"/>
          <p14:tracePt t="66977" x="9952038" y="3867150"/>
          <p14:tracePt t="66985" x="9959975" y="3851275"/>
          <p14:tracePt t="66993" x="9967913" y="3835400"/>
          <p14:tracePt t="67001" x="9967913" y="3819525"/>
          <p14:tracePt t="67009" x="9967913" y="3795713"/>
          <p14:tracePt t="67018" x="9967913" y="3779838"/>
          <p14:tracePt t="67025" x="9967913" y="3756025"/>
          <p14:tracePt t="67034" x="9967913" y="3732213"/>
          <p14:tracePt t="67041" x="9967913" y="3692525"/>
          <p14:tracePt t="67051" x="9967913" y="3644900"/>
          <p14:tracePt t="67057" x="9967913" y="3613150"/>
          <p14:tracePt t="67066" x="9967913" y="3587750"/>
          <p14:tracePt t="67073" x="9967913" y="3563938"/>
          <p14:tracePt t="67079" x="9959975" y="3540125"/>
          <p14:tracePt t="67087" x="9959975" y="3516313"/>
          <p14:tracePt t="67098" x="9952038" y="3492500"/>
          <p14:tracePt t="67103" x="9944100" y="3476625"/>
          <p14:tracePt t="67111" x="9944100" y="3452813"/>
          <p14:tracePt t="67119" x="9936163" y="3436938"/>
          <p14:tracePt t="67135" x="9926638" y="3429000"/>
          <p14:tracePt t="67143" x="9926638" y="3421063"/>
          <p14:tracePt t="67237" x="9926638" y="3413125"/>
          <p14:tracePt t="67245" x="9918700" y="3389313"/>
          <p14:tracePt t="67253" x="9902825" y="3373438"/>
          <p14:tracePt t="67261" x="9894888" y="3357563"/>
          <p14:tracePt t="67269" x="9879013" y="3341688"/>
          <p14:tracePt t="67277" x="9871075" y="3333750"/>
          <p14:tracePt t="67286" x="9863138" y="3325813"/>
          <p14:tracePt t="67293" x="9847263" y="3325813"/>
          <p14:tracePt t="67302" x="9839325" y="3317875"/>
          <p14:tracePt t="67309" x="9831388" y="3309938"/>
          <p14:tracePt t="67334" x="9823450" y="3309938"/>
          <p14:tracePt t="67347" x="9815513" y="3309938"/>
          <p14:tracePt t="67355" x="9807575" y="3309938"/>
          <p14:tracePt t="67364" x="9799638" y="3302000"/>
          <p14:tracePt t="67379" x="9791700" y="3302000"/>
          <p14:tracePt t="67388" x="9783763" y="3302000"/>
          <p14:tracePt t="67395" x="9767888" y="3294063"/>
          <p14:tracePt t="67403" x="9744075" y="3286125"/>
          <p14:tracePt t="67411" x="9728200" y="3278188"/>
          <p14:tracePt t="67419" x="9704388" y="3278188"/>
          <p14:tracePt t="67427" x="9680575" y="3262313"/>
          <p14:tracePt t="67435" x="9640888" y="3244850"/>
          <p14:tracePt t="67443" x="9617075" y="3236913"/>
          <p14:tracePt t="67451" x="9585325" y="3228975"/>
          <p14:tracePt t="67457" x="9559925" y="3221038"/>
          <p14:tracePt t="67468" x="9536113" y="3213100"/>
          <p14:tracePt t="67473" x="9496425" y="3205163"/>
          <p14:tracePt t="67481" x="9464675" y="3197225"/>
          <p14:tracePt t="67489" x="9440863" y="3197225"/>
          <p14:tracePt t="67499" x="9417050" y="3189288"/>
          <p14:tracePt t="67505" x="9393238" y="3181350"/>
          <p14:tracePt t="67514" x="9361488" y="3173413"/>
          <p14:tracePt t="67521" x="9345613" y="3165475"/>
          <p14:tracePt t="67529" x="9321800" y="3157538"/>
          <p14:tracePt t="67537" x="9305925" y="3149600"/>
          <p14:tracePt t="67545" x="9290050" y="3141663"/>
          <p14:tracePt t="67553" x="9274175" y="3141663"/>
          <p14:tracePt t="67561" x="9250363" y="3133725"/>
          <p14:tracePt t="67569" x="9234488" y="3125788"/>
          <p14:tracePt t="67579" x="9224963" y="3125788"/>
          <p14:tracePt t="67588" x="9217025" y="3125788"/>
          <p14:tracePt t="68501" x="9201150" y="3125788"/>
          <p14:tracePt t="68507" x="9177338" y="3125788"/>
          <p14:tracePt t="68514" x="9145588" y="3141663"/>
          <p14:tracePt t="68522" x="9129713" y="3149600"/>
          <p14:tracePt t="68530" x="9113838" y="3165475"/>
          <p14:tracePt t="68538" x="9105900" y="3165475"/>
          <p14:tracePt t="68545" x="9105900" y="3173413"/>
          <p14:tracePt t="68561" x="9097963" y="3173413"/>
          <p14:tracePt t="68568" x="9097963" y="3181350"/>
          <p14:tracePt t="68600" x="9097963" y="3189288"/>
          <p14:tracePt t="68615" x="9097963" y="3197225"/>
          <p14:tracePt t="68635" x="9113838" y="3213100"/>
          <p14:tracePt t="68642" x="9121775" y="3228975"/>
          <p14:tracePt t="68652" x="9137650" y="3252788"/>
          <p14:tracePt t="68655" x="9161463" y="3270250"/>
          <p14:tracePt t="68663" x="9177338" y="3286125"/>
          <p14:tracePt t="68671" x="9185275" y="3286125"/>
          <p14:tracePt t="68679" x="9201150" y="3302000"/>
          <p14:tracePt t="68687" x="9209088" y="3302000"/>
          <p14:tracePt t="68695" x="9224963" y="3317875"/>
          <p14:tracePt t="68702" x="9234488" y="3317875"/>
          <p14:tracePt t="68709" x="9234488" y="3325813"/>
          <p14:tracePt t="68718" x="9242425" y="3333750"/>
          <p14:tracePt t="68725" x="9250363" y="3333750"/>
          <p14:tracePt t="68751" x="9258300" y="3333750"/>
          <p14:tracePt t="68875" x="9266238" y="3333750"/>
          <p14:tracePt t="68884" x="9274175" y="3333750"/>
          <p14:tracePt t="68901" x="9282113" y="3333750"/>
          <p14:tracePt t="68915" x="9290050" y="3333750"/>
          <p14:tracePt t="68923" x="9297988" y="3333750"/>
          <p14:tracePt t="68932" x="9305925" y="3333750"/>
          <p14:tracePt t="68939" x="9313863" y="3325813"/>
          <p14:tracePt t="68946" x="9321800" y="3317875"/>
          <p14:tracePt t="68955" x="9321800" y="3309938"/>
          <p14:tracePt t="68978" x="9321800" y="3302000"/>
          <p14:tracePt t="83542" x="9282113" y="3317875"/>
          <p14:tracePt t="83549" x="9250363" y="3341688"/>
          <p14:tracePt t="83557" x="9209088" y="3373438"/>
          <p14:tracePt t="83567" x="9177338" y="3397250"/>
          <p14:tracePt t="83573" x="9177338" y="3405188"/>
          <p14:tracePt t="83582" x="9169400" y="3405188"/>
          <p14:tracePt t="83715" x="9185275" y="3389313"/>
          <p14:tracePt t="83723" x="9224963" y="3357563"/>
          <p14:tracePt t="83734" x="9266238" y="3317875"/>
          <p14:tracePt t="83739" x="9305925" y="3262313"/>
          <p14:tracePt t="83747" x="9353550" y="3213100"/>
          <p14:tracePt t="83753" x="9401175" y="3165475"/>
          <p14:tracePt t="83761" x="9464675" y="3117850"/>
          <p14:tracePt t="83771" x="9520238" y="3062288"/>
          <p14:tracePt t="83777" x="9567863" y="3022600"/>
          <p14:tracePt t="83785" x="9617075" y="2982913"/>
          <p14:tracePt t="83793" x="9656763" y="2951163"/>
          <p14:tracePt t="83801" x="9688513" y="2935288"/>
          <p14:tracePt t="83809" x="9704388" y="2909888"/>
          <p14:tracePt t="83817" x="9728200" y="2894013"/>
          <p14:tracePt t="83825" x="9759950" y="2870200"/>
          <p14:tracePt t="83834" x="9775825" y="2862263"/>
          <p14:tracePt t="83841" x="9791700" y="2846388"/>
          <p14:tracePt t="83850" x="9807575" y="2830513"/>
          <p14:tracePt t="83857" x="9815513" y="2814638"/>
          <p14:tracePt t="83866" x="9823450" y="2814638"/>
          <p14:tracePt t="83873" x="9823450" y="2806700"/>
          <p14:tracePt t="83883" x="9831388" y="2790825"/>
          <p14:tracePt t="83887" x="9839325" y="2782888"/>
          <p14:tracePt t="83899" x="9839325" y="2774950"/>
          <p14:tracePt t="83903" x="9847263" y="2767013"/>
          <p14:tracePt t="83911" x="9855200" y="2759075"/>
          <p14:tracePt t="83920" x="9855200" y="2751138"/>
          <p14:tracePt t="84029" x="9863138" y="2751138"/>
          <p14:tracePt t="84037" x="9863138" y="2767013"/>
          <p14:tracePt t="84045" x="9886950" y="2790825"/>
          <p14:tracePt t="84055" x="9894888" y="2814638"/>
          <p14:tracePt t="84061" x="9902825" y="2854325"/>
          <p14:tracePt t="84069" x="9926638" y="2886075"/>
          <p14:tracePt t="84077" x="9944100" y="2927350"/>
          <p14:tracePt t="84085" x="9959975" y="2974975"/>
          <p14:tracePt t="84093" x="9967913" y="3006725"/>
          <p14:tracePt t="84102" x="9975850" y="3030538"/>
          <p14:tracePt t="84109" x="9975850" y="3054350"/>
          <p14:tracePt t="84119" x="9983788" y="3070225"/>
          <p14:tracePt t="84125" x="9991725" y="3086100"/>
          <p14:tracePt t="84134" x="9991725" y="3094038"/>
          <p14:tracePt t="84139" x="9999663" y="3101975"/>
          <p14:tracePt t="84155" x="10007600" y="3109913"/>
          <p14:tracePt t="84275" x="10007600" y="3117850"/>
          <p14:tracePt t="84281" x="10007600" y="3133725"/>
          <p14:tracePt t="84290" x="10015538" y="3149600"/>
          <p14:tracePt t="84297" x="10023475" y="3173413"/>
          <p14:tracePt t="84306" x="10023475" y="3189288"/>
          <p14:tracePt t="84313" x="10031413" y="3205163"/>
          <p14:tracePt t="84321" x="10039350" y="3228975"/>
          <p14:tracePt t="84329" x="10047288" y="3252788"/>
          <p14:tracePt t="84337" x="10055225" y="3270250"/>
          <p14:tracePt t="84345" x="10055225" y="3286125"/>
          <p14:tracePt t="84353" x="10063163" y="3309938"/>
          <p14:tracePt t="84361" x="10071100" y="3309938"/>
          <p14:tracePt t="84465" x="10071100" y="3302000"/>
          <p14:tracePt t="84472" x="10063163" y="3270250"/>
          <p14:tracePt t="84480" x="10055225" y="3236913"/>
          <p14:tracePt t="84488" x="10047288" y="3197225"/>
          <p14:tracePt t="84495" x="10039350" y="3173413"/>
          <p14:tracePt t="84503" x="10039350" y="3149600"/>
          <p14:tracePt t="84511" x="10031413" y="3125788"/>
          <p14:tracePt t="84519" x="10023475" y="3109913"/>
          <p14:tracePt t="84525" x="10015538" y="3094038"/>
          <p14:tracePt t="84535" x="10015538" y="3086100"/>
          <p14:tracePt t="84550" x="10015538" y="3070225"/>
          <p14:tracePt t="84558" x="10007600" y="3070225"/>
          <p14:tracePt t="84565" x="10007600" y="3062288"/>
          <p14:tracePt t="84692" x="10007600" y="3046413"/>
          <p14:tracePt t="84700" x="9999663" y="3006725"/>
          <p14:tracePt t="84707" x="9991725" y="2967038"/>
          <p14:tracePt t="84715" x="9983788" y="2943225"/>
          <p14:tracePt t="84723" x="9967913" y="2909888"/>
          <p14:tracePt t="84731" x="9959975" y="2870200"/>
          <p14:tracePt t="84739" x="9959975" y="2846388"/>
          <p14:tracePt t="84747" x="9952038" y="2830513"/>
          <p14:tracePt t="84755" x="9944100" y="2814638"/>
          <p14:tracePt t="84763" x="9944100" y="2806700"/>
          <p14:tracePt t="84777" x="9936163" y="2806700"/>
          <p14:tracePt t="84841" x="9926638" y="2806700"/>
          <p14:tracePt t="84857" x="9918700" y="2814638"/>
          <p14:tracePt t="84865" x="9910763" y="2830513"/>
          <p14:tracePt t="84873" x="9910763" y="2846388"/>
          <p14:tracePt t="84881" x="9910763" y="2870200"/>
          <p14:tracePt t="84889" x="9910763" y="2894013"/>
          <p14:tracePt t="84895" x="9910763" y="2909888"/>
          <p14:tracePt t="84903" x="9910763" y="2927350"/>
          <p14:tracePt t="84911" x="9910763" y="2943225"/>
          <p14:tracePt t="84919" x="9910763" y="2959100"/>
          <p14:tracePt t="84929" x="9910763" y="2974975"/>
          <p14:tracePt t="84937" x="9910763" y="2998788"/>
          <p14:tracePt t="84943" x="9918700" y="3014663"/>
          <p14:tracePt t="84952" x="9918700" y="3030538"/>
          <p14:tracePt t="84959" x="9918700" y="3046413"/>
          <p14:tracePt t="84968" x="9918700" y="3062288"/>
          <p14:tracePt t="84975" x="9926638" y="3070225"/>
          <p14:tracePt t="84984" x="9926638" y="3094038"/>
          <p14:tracePt t="84991" x="9926638" y="3101975"/>
          <p14:tracePt t="85000" x="9926638" y="3117850"/>
          <p14:tracePt t="85008" x="9926638" y="3133725"/>
          <p14:tracePt t="85015" x="9926638" y="3149600"/>
          <p14:tracePt t="85023" x="9926638" y="3173413"/>
          <p14:tracePt t="85029" x="9926638" y="3189288"/>
          <p14:tracePt t="85037" x="9926638" y="3205163"/>
          <p14:tracePt t="85045" x="9926638" y="3221038"/>
          <p14:tracePt t="85053" x="9926638" y="3236913"/>
          <p14:tracePt t="85061" x="9926638" y="3252788"/>
          <p14:tracePt t="85069" x="9926638" y="3270250"/>
          <p14:tracePt t="85077" x="9926638" y="3286125"/>
          <p14:tracePt t="85087" x="9926638" y="3302000"/>
          <p14:tracePt t="85093" x="9926638" y="3317875"/>
          <p14:tracePt t="85103" x="9918700" y="3341688"/>
          <p14:tracePt t="85111" x="9918700" y="3357563"/>
          <p14:tracePt t="85123" x="9918700" y="3373438"/>
          <p14:tracePt t="85125" x="9918700" y="3381375"/>
          <p14:tracePt t="85245" x="9918700" y="3365500"/>
          <p14:tracePt t="85254" x="9910763" y="3317875"/>
          <p14:tracePt t="85262" x="9910763" y="3262313"/>
          <p14:tracePt t="85268" x="9910763" y="3197225"/>
          <p14:tracePt t="85277" x="9910763" y="3133725"/>
          <p14:tracePt t="85285" x="9910763" y="3094038"/>
          <p14:tracePt t="85294" x="9910763" y="3046413"/>
          <p14:tracePt t="85297" x="9910763" y="3014663"/>
          <p14:tracePt t="85306" x="9902825" y="2990850"/>
          <p14:tracePt t="85313" x="9902825" y="2974975"/>
          <p14:tracePt t="85322" x="9894888" y="2959100"/>
          <p14:tracePt t="85329" x="9886950" y="2943225"/>
          <p14:tracePt t="85337" x="9886950" y="2919413"/>
          <p14:tracePt t="85345" x="9879013" y="2909888"/>
          <p14:tracePt t="85355" x="9871075" y="2901950"/>
          <p14:tracePt t="85361" x="9871075" y="2894013"/>
          <p14:tracePt t="85369" x="9863138" y="2894013"/>
          <p14:tracePt t="85377" x="9863138" y="2886075"/>
          <p14:tracePt t="85519" x="9855200" y="2886075"/>
          <p14:tracePt t="85527" x="9855200" y="2919413"/>
          <p14:tracePt t="85534" x="9847263" y="2967038"/>
          <p14:tracePt t="85541" x="9831388" y="3014663"/>
          <p14:tracePt t="85551" x="9823450" y="3054350"/>
          <p14:tracePt t="85557" x="9815513" y="3101975"/>
          <p14:tracePt t="85569" x="9807575" y="3133725"/>
          <p14:tracePt t="85575" x="9799638" y="3173413"/>
          <p14:tracePt t="85583" x="9791700" y="3205163"/>
          <p14:tracePt t="85590" x="9783763" y="3228975"/>
          <p14:tracePt t="85598" x="9783763" y="3252788"/>
          <p14:tracePt t="85606" x="9775825" y="3270250"/>
          <p14:tracePt t="85614" x="9775825" y="3286125"/>
          <p14:tracePt t="85621" x="9767888" y="3286125"/>
          <p14:tracePt t="85629" x="9767888" y="3294063"/>
          <p14:tracePt t="85637" x="9767888" y="3302000"/>
          <p14:tracePt t="85643" x="9767888" y="3309938"/>
          <p14:tracePt t="85652" x="9767888" y="3325813"/>
          <p14:tracePt t="85661" x="9759950" y="3333750"/>
          <p14:tracePt t="85668" x="9752013" y="3349625"/>
          <p14:tracePt t="85675" x="9752013" y="3365500"/>
          <p14:tracePt t="85684" x="9752013" y="3381375"/>
          <p14:tracePt t="85691" x="9744075" y="3397250"/>
          <p14:tracePt t="85700" x="9736138" y="3405188"/>
          <p14:tracePt t="85707" x="9736138" y="3413125"/>
          <p14:tracePt t="85723" x="9736138" y="3421063"/>
          <p14:tracePt t="85858" x="9736138" y="3429000"/>
          <p14:tracePt t="85882" x="9736138" y="3436938"/>
          <p14:tracePt t="85937" x="9736138" y="3444875"/>
          <p14:tracePt t="85945" x="9736138" y="3460750"/>
          <p14:tracePt t="85952" x="9744075" y="3468688"/>
          <p14:tracePt t="85959" x="9744075" y="3476625"/>
          <p14:tracePt t="85968" x="9752013" y="3484563"/>
          <p14:tracePt t="85983" x="9759950" y="3492500"/>
          <p14:tracePt t="85991" x="9759950" y="3500438"/>
          <p14:tracePt t="86069" x="9759950" y="3492500"/>
          <p14:tracePt t="86077" x="9759950" y="3484563"/>
          <p14:tracePt t="86179" x="9759950" y="3476625"/>
          <p14:tracePt t="123102" x="9775825" y="3476625"/>
          <p14:tracePt t="123108" x="9791700" y="3468688"/>
          <p14:tracePt t="123115" x="9807575" y="3460750"/>
          <p14:tracePt t="123124" x="9815513" y="3460750"/>
          <p14:tracePt t="123131" x="9823450" y="3452813"/>
          <p14:tracePt t="123140" x="9831388" y="3444875"/>
          <p14:tracePt t="123153" x="9839325" y="3444875"/>
          <p14:tracePt t="123170" x="9847263" y="3444875"/>
          <p14:tracePt t="123185" x="9855200" y="3444875"/>
          <p14:tracePt t="123193" x="9863138" y="3444875"/>
          <p14:tracePt t="123201" x="9871075" y="3444875"/>
          <p14:tracePt t="123217" x="9886950" y="3436938"/>
          <p14:tracePt t="123225" x="9894888" y="3436938"/>
          <p14:tracePt t="123233" x="9910763" y="3436938"/>
          <p14:tracePt t="123241" x="9936163" y="3436938"/>
          <p14:tracePt t="123249" x="9959975" y="3436938"/>
          <p14:tracePt t="123257" x="9983788" y="3444875"/>
          <p14:tracePt t="123265" x="10007600" y="3452813"/>
          <p14:tracePt t="123272" x="10031413" y="3452813"/>
          <p14:tracePt t="123279" x="10071100" y="3452813"/>
          <p14:tracePt t="123288" x="10102850" y="3452813"/>
          <p14:tracePt t="123295" x="10142538" y="3452813"/>
          <p14:tracePt t="123303" x="10190163" y="3444875"/>
          <p14:tracePt t="123311" x="10253663" y="3436938"/>
          <p14:tracePt t="123322" x="10318750" y="3429000"/>
          <p14:tracePt t="123329" x="10398125" y="3413125"/>
          <p14:tracePt t="123336" x="10477500" y="3405188"/>
          <p14:tracePt t="123343" x="10564813" y="3397250"/>
          <p14:tracePt t="123353" x="10661650" y="3397250"/>
          <p14:tracePt t="123359" x="10780713" y="3389313"/>
          <p14:tracePt t="123368" x="10875963" y="3389313"/>
          <p14:tracePt t="123375" x="10988675" y="3389313"/>
          <p14:tracePt t="123384" x="11083925" y="3389313"/>
          <p14:tracePt t="123392" x="11179175" y="3389313"/>
          <p14:tracePt t="123397" x="11266488" y="3389313"/>
          <p14:tracePt t="123406" x="11339513" y="3389313"/>
          <p14:tracePt t="123414" x="11403013" y="3389313"/>
          <p14:tracePt t="123422" x="11466513" y="3389313"/>
          <p14:tracePt t="123429" x="11530013" y="3397250"/>
          <p14:tracePt t="123437" x="11569700" y="3405188"/>
          <p14:tracePt t="123446" x="11593513" y="3413125"/>
          <p14:tracePt t="123453" x="11617325" y="3413125"/>
          <p14:tracePt t="123461" x="11633200" y="3421063"/>
          <p14:tracePt t="123473" x="11649075" y="3429000"/>
          <p14:tracePt t="123481" x="11657013" y="3436938"/>
          <p14:tracePt t="123533" x="11664950" y="3436938"/>
          <p14:tracePt t="123556" x="11674475" y="3444875"/>
          <p14:tracePt t="123563" x="11690350" y="3452813"/>
          <p14:tracePt t="123572" x="11722100" y="3476625"/>
          <p14:tracePt t="123579" x="11769725" y="3500438"/>
          <p14:tracePt t="123588" x="11817350" y="3524250"/>
          <p14:tracePt t="123595" x="11857038" y="3548063"/>
          <p14:tracePt t="123605" x="11920538" y="3571875"/>
          <p14:tracePt t="123612" x="11968163" y="3595688"/>
          <p14:tracePt t="123622" x="12007850" y="3613150"/>
          <p14:tracePt t="123627" x="12057063" y="3629025"/>
          <p14:tracePt t="123633" x="12088813" y="3644900"/>
          <p14:tracePt t="123641" x="12112625" y="3668713"/>
          <p14:tracePt t="123649" x="12136438" y="3676650"/>
          <p14:tracePt t="123657" x="12176125" y="36925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6E95C5-7EF8-4E1D-AA44-508008899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638" y="1159497"/>
            <a:ext cx="11137361" cy="56985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 soil profile located with Land Resource Regions 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there a layer(s) of marl soil material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Does the layer(s) have value of 5 or more and chroma of 2 or less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Does the layer(s) start </a:t>
            </a:r>
            <a:r>
              <a:rPr lang="en-US" u="sng" dirty="0"/>
              <a:t>&lt;</a:t>
            </a:r>
            <a:r>
              <a:rPr lang="en-US" dirty="0"/>
              <a:t> 4 inches from the soil surface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F10 - Marl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A0475F-CCE0-45E3-857D-94FAC4991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5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74"/>
    </mc:Choice>
    <mc:Fallback>
      <p:transition spd="slow" advTm="102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F10 – Marl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8" name="Picture 2" descr="Illustration for Questions 46 - 49">
            <a:extLst>
              <a:ext uri="{FF2B5EF4-FFF2-40B4-BE49-F238E27FC236}">
                <a16:creationId xmlns:a16="http://schemas.microsoft.com/office/drawing/2014/main" id="{FABCA5BD-7D50-4313-8C0C-3CE45417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8511"/>
          <a:stretch>
            <a:fillRect/>
          </a:stretch>
        </p:blipFill>
        <p:spPr bwMode="auto">
          <a:xfrm>
            <a:off x="1317895" y="972874"/>
            <a:ext cx="6553200" cy="5715000"/>
          </a:xfrm>
          <a:prstGeom prst="rect">
            <a:avLst/>
          </a:prstGeom>
          <a:noFill/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5C9CFB2-6576-4B32-BA22-8025C6DA9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4351" y="1214438"/>
            <a:ext cx="3852862" cy="5473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Marl: Calcium carbonate and various amounts of clays and silts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Common calcium carbonate found in marl is calcite.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Calcite forms sedimentary rocks like limestone and chalk.</a:t>
            </a:r>
          </a:p>
          <a:p>
            <a:pPr marL="0" indent="0" algn="r">
              <a:buNone/>
            </a:pPr>
            <a:r>
              <a:rPr lang="en-US" sz="1800" dirty="0"/>
              <a:t>Soil Taxonomy, 2014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26C34BE-A000-4E79-A6A7-EA31A4A725F0}"/>
              </a:ext>
            </a:extLst>
          </p:cNvPr>
          <p:cNvSpPr txBox="1">
            <a:spLocks/>
          </p:cNvSpPr>
          <p:nvPr/>
        </p:nvSpPr>
        <p:spPr>
          <a:xfrm>
            <a:off x="1317895" y="6269995"/>
            <a:ext cx="1069988" cy="416594"/>
          </a:xfrm>
          <a:prstGeom prst="rect">
            <a:avLst/>
          </a:prstGeom>
          <a:solidFill>
            <a:srgbClr val="535154"/>
          </a:solidFill>
          <a:ln w="28575">
            <a:solidFill>
              <a:srgbClr val="D59C6D"/>
            </a:solidFill>
          </a:ln>
        </p:spPr>
        <p:txBody>
          <a:bodyPr vert="horz" lIns="91440" tIns="9144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>
                <a:solidFill>
                  <a:schemeClr val="bg1"/>
                </a:solidFill>
              </a:rPr>
              <a:t>DEP Photo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A97347-CFC9-422E-989B-57DA2621F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1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59"/>
    </mc:Choice>
    <mc:Fallback>
      <p:transition spd="slow" advTm="9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6E95C5-7EF8-4E1D-AA44-508008899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638" y="1159497"/>
            <a:ext cx="11137361" cy="56985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there a layer(s) of loamy very fine sand or finer or fine mucky mineral or muck soil texture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 layer(s) 10 inches or more thick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Does the layer(s) satisfy both </a:t>
            </a:r>
            <a:r>
              <a:rPr lang="en-US" b="1" dirty="0"/>
              <a:t>Criteria 1 and 2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upper 6 inches of the layer(s) has value of 3 or less and chroma of 1 or less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b="1" dirty="0"/>
              <a:t>AND</a:t>
            </a:r>
            <a:endParaRPr lang="en-US" dirty="0"/>
          </a:p>
          <a:p>
            <a:pPr marL="914400" lvl="1" indent="-457200">
              <a:buFont typeface="+mj-lt"/>
              <a:buAutoNum type="alphaUcPeriod" startAt="2"/>
            </a:pPr>
            <a:r>
              <a:rPr lang="en-US" dirty="0"/>
              <a:t>The lower 4 inches of the layer(s) has chroma of 2 or less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Does the layer(s) start </a:t>
            </a:r>
            <a:r>
              <a:rPr lang="en-US" u="sng" dirty="0"/>
              <a:t>&lt;</a:t>
            </a:r>
            <a:r>
              <a:rPr lang="en-US" dirty="0"/>
              <a:t> 6 inches from the soil surface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F13 – Umbric Surface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21B045-8B83-4514-BD4C-422C8510E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1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38"/>
    </mc:Choice>
    <mc:Fallback>
      <p:transition spd="slow" advTm="6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F13 – Umbric Surface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EEF231-17A9-4FB6-B81B-3A51984CEC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2"/>
          <a:stretch/>
        </p:blipFill>
        <p:spPr>
          <a:xfrm rot="16200000">
            <a:off x="839102" y="2001574"/>
            <a:ext cx="5892800" cy="36576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EBDFB8-F5F9-4088-843D-D39C5F622A6D}"/>
              </a:ext>
            </a:extLst>
          </p:cNvPr>
          <p:cNvCxnSpPr/>
          <p:nvPr/>
        </p:nvCxnSpPr>
        <p:spPr>
          <a:xfrm>
            <a:off x="2668836" y="2987835"/>
            <a:ext cx="2773680" cy="0"/>
          </a:xfrm>
          <a:prstGeom prst="line">
            <a:avLst/>
          </a:prstGeom>
          <a:ln w="28575">
            <a:solidFill>
              <a:srgbClr val="D59C6D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3994EDB-8BDE-45D2-A241-CF0D5173138D}"/>
              </a:ext>
            </a:extLst>
          </p:cNvPr>
          <p:cNvSpPr txBox="1"/>
          <p:nvPr/>
        </p:nvSpPr>
        <p:spPr>
          <a:xfrm>
            <a:off x="6096000" y="1302017"/>
            <a:ext cx="2626704" cy="1200329"/>
          </a:xfrm>
          <a:prstGeom prst="rect">
            <a:avLst/>
          </a:prstGeom>
          <a:solidFill>
            <a:srgbClr val="D59C6D"/>
          </a:solidFill>
          <a:ln>
            <a:solidFill>
              <a:srgbClr val="53515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Sand</a:t>
            </a:r>
          </a:p>
          <a:p>
            <a:r>
              <a:rPr lang="en-US" dirty="0"/>
              <a:t>10YR 2/1</a:t>
            </a:r>
            <a:r>
              <a:rPr lang="en-US" dirty="0">
                <a:effectLst/>
              </a:rPr>
              <a:t>   (</a:t>
            </a:r>
            <a:r>
              <a:rPr lang="en-US" dirty="0"/>
              <a:t>black</a:t>
            </a:r>
            <a:r>
              <a:rPr lang="en-US" dirty="0">
                <a:effectLst/>
              </a:rPr>
              <a:t>)</a:t>
            </a:r>
          </a:p>
          <a:p>
            <a:r>
              <a:rPr lang="en-US" dirty="0">
                <a:effectLst/>
              </a:rPr>
              <a:t>Fill material</a:t>
            </a:r>
          </a:p>
          <a:p>
            <a:r>
              <a:rPr lang="en-US" dirty="0"/>
              <a:t>0</a:t>
            </a:r>
            <a:r>
              <a:rPr lang="en-US" dirty="0">
                <a:effectLst/>
              </a:rPr>
              <a:t> – </a:t>
            </a:r>
            <a:r>
              <a:rPr lang="en-US" dirty="0"/>
              <a:t>4</a:t>
            </a:r>
            <a:r>
              <a:rPr lang="en-US" dirty="0">
                <a:effectLst/>
              </a:rPr>
              <a:t> inches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045017-603D-4821-B62A-819CF2E268A5}"/>
              </a:ext>
            </a:extLst>
          </p:cNvPr>
          <p:cNvSpPr txBox="1"/>
          <p:nvPr/>
        </p:nvSpPr>
        <p:spPr>
          <a:xfrm>
            <a:off x="6096000" y="4264448"/>
            <a:ext cx="5145949" cy="1200329"/>
          </a:xfrm>
          <a:prstGeom prst="rect">
            <a:avLst/>
          </a:prstGeom>
          <a:solidFill>
            <a:srgbClr val="D59C6D"/>
          </a:solidFill>
          <a:ln>
            <a:solidFill>
              <a:srgbClr val="53515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Clay</a:t>
            </a:r>
          </a:p>
          <a:p>
            <a:r>
              <a:rPr lang="en-US" dirty="0"/>
              <a:t>N 2.5/ </a:t>
            </a:r>
            <a:r>
              <a:rPr lang="en-US" dirty="0">
                <a:effectLst/>
              </a:rPr>
              <a:t>(black)</a:t>
            </a:r>
          </a:p>
          <a:p>
            <a:r>
              <a:rPr lang="en-US" dirty="0">
                <a:effectLst/>
              </a:rPr>
              <a:t>Redox concentrations: 15%, 10YR 6/8, diffuse, round</a:t>
            </a:r>
          </a:p>
          <a:p>
            <a:r>
              <a:rPr lang="en-US" dirty="0">
                <a:effectLst/>
              </a:rPr>
              <a:t> 4 – 16 inches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49E76B-A3CF-443A-86E4-BFE6AE2C4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6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18"/>
    </mc:Choice>
    <mc:Fallback>
      <p:transition spd="slow" advTm="172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097" x="8308975" y="5159375"/>
          <p14:tracePt t="73241" x="8301038" y="5143500"/>
          <p14:tracePt t="73248" x="8285163" y="5127625"/>
          <p14:tracePt t="73256" x="8277225" y="5119688"/>
          <p14:tracePt t="73264" x="8253413" y="5095875"/>
          <p14:tracePt t="73272" x="8237538" y="5080000"/>
          <p14:tracePt t="73280" x="8213725" y="5064125"/>
          <p14:tracePt t="73287" x="8189913" y="5040313"/>
          <p14:tracePt t="73295" x="8164513" y="5024438"/>
          <p14:tracePt t="73302" x="8132763" y="5000625"/>
          <p14:tracePt t="73309" x="8108950" y="4976813"/>
          <p14:tracePt t="73319" x="8069263" y="4951413"/>
          <p14:tracePt t="73326" x="8045450" y="4927600"/>
          <p14:tracePt t="73336" x="8013700" y="4895850"/>
          <p14:tracePt t="73341" x="7966075" y="4872038"/>
          <p14:tracePt t="73352" x="7918450" y="4840288"/>
          <p14:tracePt t="73358" x="7870825" y="4808538"/>
          <p14:tracePt t="73368" x="7821613" y="4776788"/>
          <p14:tracePt t="73374" x="7766050" y="4729163"/>
          <p14:tracePt t="73383" x="7694613" y="4689475"/>
          <p14:tracePt t="73389" x="7631113" y="4641850"/>
          <p14:tracePt t="73398" x="7559675" y="4608513"/>
          <p14:tracePt t="73406" x="7512050" y="4576763"/>
          <p14:tracePt t="73413" x="7462838" y="4552950"/>
          <p14:tracePt t="73421" x="7423150" y="4521200"/>
          <p14:tracePt t="73429" x="7391400" y="4497388"/>
          <p14:tracePt t="73436" x="7351713" y="4481513"/>
          <p14:tracePt t="73444" x="7327900" y="4457700"/>
          <p14:tracePt t="73452" x="7288213" y="4433888"/>
          <p14:tracePt t="73460" x="7240588" y="4410075"/>
          <p14:tracePt t="73469" x="7177088" y="4386263"/>
          <p14:tracePt t="73475" x="7088188" y="4354513"/>
          <p14:tracePt t="73485" x="7000875" y="4314825"/>
          <p14:tracePt t="73491" x="6921500" y="4281488"/>
          <p14:tracePt t="73503" x="6850063" y="4249738"/>
          <p14:tracePt t="73508" x="6802438" y="4225925"/>
          <p14:tracePt t="73518" x="6737350" y="4202113"/>
          <p14:tracePt t="73523" x="6689725" y="4178300"/>
          <p14:tracePt t="73531" x="6642100" y="4154488"/>
          <p14:tracePt t="73539" x="6618288" y="4146550"/>
          <p14:tracePt t="73545" x="6602413" y="4138613"/>
          <p14:tracePt t="73553" x="6586538" y="4130675"/>
          <p14:tracePt t="73562" x="6554788" y="4114800"/>
          <p14:tracePt t="73569" x="6530975" y="4098925"/>
          <p14:tracePt t="73578" x="6491288" y="4083050"/>
          <p14:tracePt t="73586" x="6426200" y="4043363"/>
          <p14:tracePt t="73594" x="6338888" y="4003675"/>
          <p14:tracePt t="73602" x="6243638" y="3963988"/>
          <p14:tracePt t="73609" x="6164263" y="3930650"/>
          <p14:tracePt t="73619" x="6091238" y="3906838"/>
          <p14:tracePt t="73626" x="6051550" y="3883025"/>
          <p14:tracePt t="73635" x="6019800" y="3859213"/>
          <p14:tracePt t="73641" x="5972175" y="3835400"/>
          <p14:tracePt t="73652" x="5932488" y="3819525"/>
          <p14:tracePt t="73658" x="5908675" y="3795713"/>
          <p14:tracePt t="73667" x="5884863" y="3779838"/>
          <p14:tracePt t="73674" x="5853113" y="3763963"/>
          <p14:tracePt t="73679" x="5829300" y="3740150"/>
          <p14:tracePt t="73688" x="5789613" y="3716338"/>
          <p14:tracePt t="73695" x="5740400" y="3684588"/>
          <p14:tracePt t="73704" x="5661025" y="3636963"/>
          <p14:tracePt t="73711" x="5557838" y="3579813"/>
          <p14:tracePt t="73720" x="5438775" y="3516313"/>
          <p14:tracePt t="73727" x="5334000" y="3460750"/>
          <p14:tracePt t="73736" x="5246688" y="3405188"/>
          <p14:tracePt t="73746" x="5175250" y="3373438"/>
          <p14:tracePt t="73757" x="5127625" y="3341688"/>
          <p14:tracePt t="73759" x="5080000" y="3309938"/>
          <p14:tracePt t="73769" x="5030788" y="3278188"/>
          <p14:tracePt t="73775" x="4983163" y="3244850"/>
          <p14:tracePt t="73785" x="4935538" y="3213100"/>
          <p14:tracePt t="73792" x="4887913" y="3181350"/>
          <p14:tracePt t="73798" x="4840288" y="3149600"/>
          <p14:tracePt t="73805" x="4776788" y="3117850"/>
          <p14:tracePt t="73814" x="4721225" y="3086100"/>
          <p14:tracePt t="73821" x="4672013" y="3062288"/>
          <p14:tracePt t="73832" x="4616450" y="3038475"/>
          <p14:tracePt t="73840" x="4568825" y="3014663"/>
          <p14:tracePt t="73845" x="4521200" y="2998788"/>
          <p14:tracePt t="73853" x="4497388" y="2990850"/>
          <p14:tracePt t="73862" x="4481513" y="2982913"/>
          <p14:tracePt t="73869" x="4457700" y="2974975"/>
          <p14:tracePt t="73878" x="4441825" y="2974975"/>
          <p14:tracePt t="73886" x="4425950" y="2967038"/>
          <p14:tracePt t="73894" x="4418013" y="2959100"/>
          <p14:tracePt t="73902" x="4394200" y="2959100"/>
          <p14:tracePt t="73919" x="4378325" y="2959100"/>
          <p14:tracePt t="73926" x="4362450" y="2951163"/>
          <p14:tracePt t="73932" x="4344988" y="2951163"/>
          <p14:tracePt t="73940" x="4321175" y="2951163"/>
          <p14:tracePt t="73950" x="4305300" y="2951163"/>
          <p14:tracePt t="73959" x="4281488" y="2951163"/>
          <p14:tracePt t="73965" x="4265613" y="2951163"/>
          <p14:tracePt t="73973" x="4249738" y="2951163"/>
          <p14:tracePt t="73980" x="4233863" y="2951163"/>
          <p14:tracePt t="73988" x="4217988" y="2951163"/>
          <p14:tracePt t="73996" x="4194175" y="2959100"/>
          <p14:tracePt t="74003" x="4178300" y="2967038"/>
          <p14:tracePt t="74014" x="4162425" y="2974975"/>
          <p14:tracePt t="74020" x="4154488" y="2974975"/>
          <p14:tracePt t="74028" x="4138613" y="2982913"/>
          <p14:tracePt t="74035" x="4114800" y="2990850"/>
          <p14:tracePt t="74041" x="4098925" y="2990850"/>
          <p14:tracePt t="74059" x="4083050" y="2998788"/>
          <p14:tracePt t="74061" x="4067175" y="3006725"/>
          <p14:tracePt t="74068" x="4059238" y="3006725"/>
          <p14:tracePt t="74073" x="4051300" y="3006725"/>
          <p14:tracePt t="74082" x="4043363" y="3014663"/>
          <p14:tracePt t="74089" x="4019550" y="3014663"/>
          <p14:tracePt t="74100" x="4002088" y="3014663"/>
          <p14:tracePt t="74108" x="3986213" y="3014663"/>
          <p14:tracePt t="74115" x="3970338" y="3022600"/>
          <p14:tracePt t="74123" x="3946525" y="3022600"/>
          <p14:tracePt t="74132" x="3930650" y="3030538"/>
          <p14:tracePt t="74138" x="3906838" y="3038475"/>
          <p14:tracePt t="74146" x="3883025" y="3038475"/>
          <p14:tracePt t="74153" x="3851275" y="3046413"/>
          <p14:tracePt t="74163" x="3827463" y="3054350"/>
          <p14:tracePt t="74171" x="3803650" y="3062288"/>
          <p14:tracePt t="74175" x="3779838" y="3062288"/>
          <p14:tracePt t="74186" x="3756025" y="3062288"/>
          <p14:tracePt t="74192" x="3740150" y="3070225"/>
          <p14:tracePt t="74202" x="3724275" y="3078163"/>
          <p14:tracePt t="74207" x="3708400" y="3078163"/>
          <p14:tracePt t="74217" x="3692525" y="3078163"/>
          <p14:tracePt t="74223" x="3684588" y="3078163"/>
          <p14:tracePt t="74311" x="3676650" y="3078163"/>
          <p14:tracePt t="74335" x="3668713" y="3086100"/>
          <p14:tracePt t="74343" x="3643313" y="3086100"/>
          <p14:tracePt t="74350" x="3611563" y="3094038"/>
          <p14:tracePt t="74358" x="3579813" y="3094038"/>
          <p14:tracePt t="74366" x="3532188" y="3094038"/>
          <p14:tracePt t="74373" x="3484563" y="3094038"/>
          <p14:tracePt t="74382" x="3444875" y="3086100"/>
          <p14:tracePt t="74389" x="3413125" y="3078163"/>
          <p14:tracePt t="74397" x="3373438" y="3070225"/>
          <p14:tracePt t="74406" x="3341688" y="3070225"/>
          <p14:tracePt t="74414" x="3308350" y="3062288"/>
          <p14:tracePt t="74421" x="3284538" y="3062288"/>
          <p14:tracePt t="74427" x="3260725" y="3062288"/>
          <p14:tracePt t="74437" x="3244850" y="3062288"/>
          <p14:tracePt t="74444" x="3236913" y="3062288"/>
          <p14:tracePt t="74461" x="3228975" y="3062288"/>
          <p14:tracePt t="74470" x="3221038" y="3054350"/>
          <p14:tracePt t="74745" x="3197225" y="3054350"/>
          <p14:tracePt t="74754" x="3141663" y="3054350"/>
          <p14:tracePt t="74759" x="3078163" y="3054350"/>
          <p14:tracePt t="74769" x="3014663" y="3062288"/>
          <p14:tracePt t="74776" x="2967038" y="3062288"/>
          <p14:tracePt t="74787" x="2941638" y="3062288"/>
          <p14:tracePt t="74792" x="2925763" y="3070225"/>
          <p14:tracePt t="74805" x="2917825" y="3070225"/>
          <p14:tracePt t="74948" x="2917825" y="3086100"/>
          <p14:tracePt t="74955" x="2917825" y="3149600"/>
          <p14:tracePt t="74963" x="2917825" y="3213100"/>
          <p14:tracePt t="74972" x="2909888" y="3252788"/>
          <p14:tracePt t="74979" x="2901950" y="3294063"/>
          <p14:tracePt t="74991" x="2894013" y="3317875"/>
          <p14:tracePt t="74996" x="2894013" y="3341688"/>
          <p14:tracePt t="75004" x="2894013" y="3357563"/>
          <p14:tracePt t="75022" x="2878138" y="3389313"/>
          <p14:tracePt t="75028" x="2870200" y="3413125"/>
          <p14:tracePt t="75037" x="2870200" y="3436938"/>
          <p14:tracePt t="75043" x="2862263" y="3460750"/>
          <p14:tracePt t="75050" x="2862263" y="3492500"/>
          <p14:tracePt t="75057" x="2854325" y="3516313"/>
          <p14:tracePt t="75066" x="2854325" y="3532188"/>
          <p14:tracePt t="75073" x="2846388" y="3556000"/>
          <p14:tracePt t="75082" x="2846388" y="3571875"/>
          <p14:tracePt t="75091" x="2846388" y="3587750"/>
          <p14:tracePt t="75098" x="2838450" y="3605213"/>
          <p14:tracePt t="75114" x="2830513" y="3613150"/>
          <p14:tracePt t="75122" x="2830513" y="3621088"/>
          <p14:tracePt t="75138" x="2830513" y="3629025"/>
          <p14:tracePt t="75154" x="2822575" y="3636963"/>
          <p14:tracePt t="75171" x="2822575" y="3644900"/>
          <p14:tracePt t="75177" x="2822575" y="3660775"/>
          <p14:tracePt t="75192" x="2814638" y="3668713"/>
          <p14:tracePt t="75200" x="2806700" y="3676650"/>
          <p14:tracePt t="75264" x="2798763" y="3676650"/>
          <p14:tracePt t="75296" x="2790825" y="3668713"/>
          <p14:tracePt t="75302" x="2782888" y="3644900"/>
          <p14:tracePt t="75309" x="2774950" y="3595688"/>
          <p14:tracePt t="75320" x="2751138" y="3532188"/>
          <p14:tracePt t="75326" x="2727325" y="3452813"/>
          <p14:tracePt t="75334" x="2703513" y="3357563"/>
          <p14:tracePt t="75344" x="2687638" y="3286125"/>
          <p14:tracePt t="75350" x="2679700" y="3236913"/>
          <p14:tracePt t="75358" x="2679700" y="3189288"/>
          <p14:tracePt t="75366" x="2679700" y="3165475"/>
          <p14:tracePt t="75374" x="2679700" y="3157538"/>
          <p14:tracePt t="75382" x="2679700" y="3149600"/>
          <p14:tracePt t="75390" x="2679700" y="3141663"/>
          <p14:tracePt t="75398" x="2679700" y="3133725"/>
          <p14:tracePt t="75533" x="2679700" y="3117850"/>
          <p14:tracePt t="75539" x="2671763" y="3101975"/>
          <p14:tracePt t="75545" x="2663825" y="3086100"/>
          <p14:tracePt t="75555" x="2655888" y="3062288"/>
          <p14:tracePt t="75562" x="2655888" y="3046413"/>
          <p14:tracePt t="75571" x="2655888" y="3038475"/>
          <p14:tracePt t="75578" x="2655888" y="3030538"/>
          <p14:tracePt t="75587" x="2655888" y="3022600"/>
          <p14:tracePt t="75594" x="2655888" y="3014663"/>
          <p14:tracePt t="75609" x="2647950" y="3006725"/>
          <p14:tracePt t="75625" x="2647950" y="2998788"/>
          <p14:tracePt t="75642" x="2640013" y="2990850"/>
          <p14:tracePt t="75649" x="2640013" y="2982913"/>
          <p14:tracePt t="75667" x="2640013" y="2974975"/>
          <p14:tracePt t="76382" x="2640013" y="2990850"/>
          <p14:tracePt t="76398" x="2640013" y="2998788"/>
          <p14:tracePt t="76414" x="2640013" y="3006725"/>
          <p14:tracePt t="76422" x="2632075" y="3006725"/>
          <p14:tracePt t="76429" x="2632075" y="3014663"/>
          <p14:tracePt t="76437" x="2632075" y="3022600"/>
          <p14:tracePt t="76452" x="2632075" y="3030538"/>
          <p14:tracePt t="76468" x="2632075" y="3038475"/>
          <p14:tracePt t="76484" x="2632075" y="3046413"/>
          <p14:tracePt t="76491" x="2632075" y="3054350"/>
          <p14:tracePt t="76500" x="2632075" y="3062288"/>
          <p14:tracePt t="76507" x="2624138" y="3070225"/>
          <p14:tracePt t="76515" x="2624138" y="3078163"/>
          <p14:tracePt t="76523" x="2624138" y="3086100"/>
          <p14:tracePt t="76531" x="2616200" y="3101975"/>
          <p14:tracePt t="76540" x="2616200" y="3109913"/>
          <p14:tracePt t="76547" x="2606675" y="3125788"/>
          <p14:tracePt t="76556" x="2598738" y="3149600"/>
          <p14:tracePt t="76562" x="2598738" y="3173413"/>
          <p14:tracePt t="76571" x="2598738" y="3189288"/>
          <p14:tracePt t="76578" x="2598738" y="3213100"/>
          <p14:tracePt t="76588" x="2598738" y="3228975"/>
          <p14:tracePt t="76593" x="2598738" y="3252788"/>
          <p14:tracePt t="76602" x="2598738" y="3270250"/>
          <p14:tracePt t="76610" x="2598738" y="3286125"/>
          <p14:tracePt t="76621" x="2598738" y="3302000"/>
          <p14:tracePt t="76628" x="2598738" y="3317875"/>
          <p14:tracePt t="76635" x="2598738" y="3341688"/>
          <p14:tracePt t="76643" x="2598738" y="3349625"/>
          <p14:tracePt t="76650" x="2598738" y="3357563"/>
          <p14:tracePt t="76658" x="2598738" y="3373438"/>
          <p14:tracePt t="76666" x="2590800" y="3373438"/>
          <p14:tracePt t="76672" x="2590800" y="3389313"/>
          <p14:tracePt t="76679" x="2590800" y="3405188"/>
          <p14:tracePt t="76689" x="2590800" y="3421063"/>
          <p14:tracePt t="76695" x="2590800" y="3436938"/>
          <p14:tracePt t="76706" x="2590800" y="3452813"/>
          <p14:tracePt t="76712" x="2590800" y="3468688"/>
          <p14:tracePt t="76722" x="2590800" y="3476625"/>
          <p14:tracePt t="76727" x="2590800" y="3492500"/>
          <p14:tracePt t="76736" x="2598738" y="3516313"/>
          <p14:tracePt t="76744" x="2598738" y="3532188"/>
          <p14:tracePt t="76754" x="2598738" y="3548063"/>
          <p14:tracePt t="76759" x="2598738" y="3563938"/>
          <p14:tracePt t="76769" x="2606675" y="3579813"/>
          <p14:tracePt t="76775" x="2616200" y="3595688"/>
          <p14:tracePt t="76784" x="2624138" y="3621088"/>
          <p14:tracePt t="76791" x="2624138" y="3636963"/>
          <p14:tracePt t="76799" x="2624138" y="3652838"/>
          <p14:tracePt t="76806" x="2632075" y="3668713"/>
          <p14:tracePt t="76813" x="2640013" y="3684588"/>
          <p14:tracePt t="76823" x="2640013" y="3708400"/>
          <p14:tracePt t="76830" x="2640013" y="3724275"/>
          <p14:tracePt t="76839" x="2640013" y="3748088"/>
          <p14:tracePt t="76845" x="2640013" y="3763963"/>
          <p14:tracePt t="76855" x="2640013" y="3779838"/>
          <p14:tracePt t="76861" x="2640013" y="3795713"/>
          <p14:tracePt t="76871" x="2640013" y="3803650"/>
          <p14:tracePt t="76878" x="2640013" y="3819525"/>
          <p14:tracePt t="76888" x="2640013" y="3843338"/>
          <p14:tracePt t="76894" x="2640013" y="3859213"/>
          <p14:tracePt t="76902" x="2640013" y="3875088"/>
          <p14:tracePt t="76910" x="2640013" y="3898900"/>
          <p14:tracePt t="76917" x="2640013" y="3922713"/>
          <p14:tracePt t="76926" x="2640013" y="3948113"/>
          <p14:tracePt t="76931" x="2640013" y="3963988"/>
          <p14:tracePt t="76940" x="2647950" y="3987800"/>
          <p14:tracePt t="76947" x="2655888" y="4003675"/>
          <p14:tracePt t="76956" x="2663825" y="4027488"/>
          <p14:tracePt t="76963" x="2663825" y="4043363"/>
          <p14:tracePt t="76973" x="2663825" y="4051300"/>
          <p14:tracePt t="76979" x="2663825" y="4067175"/>
          <p14:tracePt t="76990" x="2663825" y="4075113"/>
          <p14:tracePt t="76996" x="2663825" y="4083050"/>
          <p14:tracePt t="77006" x="2663825" y="4090988"/>
          <p14:tracePt t="77011" x="2663825" y="4106863"/>
          <p14:tracePt t="77021" x="2663825" y="4122738"/>
          <p14:tracePt t="77039" x="2663825" y="4154488"/>
          <p14:tracePt t="77044" x="2663825" y="4170363"/>
          <p14:tracePt t="77052" x="2663825" y="4186238"/>
          <p14:tracePt t="77058" x="2663825" y="4202113"/>
          <p14:tracePt t="77066" x="2663825" y="4217988"/>
          <p14:tracePt t="77074" x="2663825" y="4233863"/>
          <p14:tracePt t="77082" x="2663825" y="4241800"/>
          <p14:tracePt t="77091" x="2663825" y="4257675"/>
          <p14:tracePt t="77098" x="2671763" y="4257675"/>
          <p14:tracePt t="77107" x="2671763" y="4265613"/>
          <p14:tracePt t="77123" x="2679700" y="4273550"/>
          <p14:tracePt t="77139" x="2679700" y="4291013"/>
          <p14:tracePt t="77146" x="2687638" y="4314825"/>
          <p14:tracePt t="77155" x="2695575" y="4330700"/>
          <p14:tracePt t="77162" x="2695575" y="4346575"/>
          <p14:tracePt t="77168" x="2703513" y="4362450"/>
          <p14:tracePt t="77175" x="2711450" y="4378325"/>
          <p14:tracePt t="77184" x="2711450" y="4386263"/>
          <p14:tracePt t="77194" x="2719388" y="4402138"/>
          <p14:tracePt t="77207" x="2727325" y="4410075"/>
          <p14:tracePt t="77216" x="2727325" y="4418013"/>
          <p14:tracePt t="77224" x="2735263" y="4425950"/>
          <p14:tracePt t="77232" x="2735263" y="4441825"/>
          <p14:tracePt t="77242" x="2735263" y="4465638"/>
          <p14:tracePt t="77247" x="2743200" y="4489450"/>
          <p14:tracePt t="77256" x="2751138" y="4513263"/>
          <p14:tracePt t="77264" x="2759075" y="4537075"/>
          <p14:tracePt t="77274" x="2767013" y="4560888"/>
          <p14:tracePt t="77279" x="2767013" y="4584700"/>
          <p14:tracePt t="77290" x="2774950" y="4616450"/>
          <p14:tracePt t="77296" x="2782888" y="4641850"/>
          <p14:tracePt t="77302" x="2790825" y="4665663"/>
          <p14:tracePt t="77309" x="2790825" y="4681538"/>
          <p14:tracePt t="77317" x="2798763" y="4697413"/>
          <p14:tracePt t="77325" x="2798763" y="4713288"/>
          <p14:tracePt t="77334" x="2806700" y="4729163"/>
          <p14:tracePt t="77342" x="2806700" y="4752975"/>
          <p14:tracePt t="77350" x="2814638" y="4760913"/>
          <p14:tracePt t="77358" x="2814638" y="4776788"/>
          <p14:tracePt t="77365" x="2814638" y="4784725"/>
          <p14:tracePt t="77374" x="2814638" y="4808538"/>
          <p14:tracePt t="77383" x="2814638" y="4816475"/>
          <p14:tracePt t="77399" x="2822575" y="4832350"/>
          <p14:tracePt t="77412" x="2822575" y="4840288"/>
          <p14:tracePt t="77423" x="2822575" y="4848225"/>
          <p14:tracePt t="77430" x="2822575" y="4856163"/>
          <p14:tracePt t="77436" x="2830513" y="4856163"/>
          <p14:tracePt t="77443" x="2830513" y="4864100"/>
          <p14:tracePt t="77470" x="2830513" y="4872038"/>
          <p14:tracePt t="77523" x="2830513" y="4879975"/>
          <p14:tracePt t="77548" x="2838450" y="4879975"/>
          <p14:tracePt t="77555" x="2838450" y="4887913"/>
          <p14:tracePt t="77561" x="2838450" y="4903788"/>
          <p14:tracePt t="77570" x="2846388" y="4903788"/>
          <p14:tracePt t="77578" x="2846388" y="4911725"/>
          <p14:tracePt t="77601" x="2846388" y="4919663"/>
          <p14:tracePt t="77610" x="2854325" y="4919663"/>
          <p14:tracePt t="77617" x="2862263" y="4927600"/>
          <p14:tracePt t="77625" x="2862263" y="4935538"/>
          <p14:tracePt t="77736" x="2870200" y="4935538"/>
          <p14:tracePt t="77744" x="2870200" y="4943475"/>
          <p14:tracePt t="77752" x="2878138" y="4943475"/>
          <p14:tracePt t="77760" x="2878138" y="4951413"/>
          <p14:tracePt t="77862" x="2886075" y="4951413"/>
          <p14:tracePt t="78304" x="2894013" y="4959350"/>
          <p14:tracePt t="78309" x="2901950" y="4959350"/>
          <p14:tracePt t="78326" x="2909888" y="4959350"/>
          <p14:tracePt t="78341" x="2917825" y="4959350"/>
          <p14:tracePt t="78350" x="2925763" y="4959350"/>
          <p14:tracePt t="78357" x="2925763" y="4967288"/>
          <p14:tracePt t="78374" x="2933700" y="4967288"/>
          <p14:tracePt t="78516" x="2941638" y="4967288"/>
          <p14:tracePt t="78523" x="2957513" y="4967288"/>
          <p14:tracePt t="78531" x="2982913" y="4959350"/>
          <p14:tracePt t="78541" x="2998788" y="4951413"/>
          <p14:tracePt t="78548" x="3022600" y="4951413"/>
          <p14:tracePt t="78553" x="3038475" y="4943475"/>
          <p14:tracePt t="78561" x="3062288" y="4935538"/>
          <p14:tracePt t="78574" x="3086100" y="4927600"/>
          <p14:tracePt t="78577" x="3117850" y="4927600"/>
          <p14:tracePt t="78585" x="3133725" y="4927600"/>
          <p14:tracePt t="78594" x="3149600" y="4919663"/>
          <p14:tracePt t="78601" x="3157538" y="4919663"/>
          <p14:tracePt t="78609" x="3165475" y="4919663"/>
          <p14:tracePt t="78618" x="3181350" y="4911725"/>
          <p14:tracePt t="78625" x="3189288" y="4911725"/>
          <p14:tracePt t="78633" x="3197225" y="4911725"/>
          <p14:tracePt t="78642" x="3213100" y="4911725"/>
          <p14:tracePt t="78650" x="3221038" y="4911725"/>
          <p14:tracePt t="78658" x="3228975" y="4911725"/>
          <p14:tracePt t="78665" x="3244850" y="4911725"/>
          <p14:tracePt t="78675" x="3252788" y="4911725"/>
          <p14:tracePt t="78681" x="3268663" y="4911725"/>
          <p14:tracePt t="78691" x="3284538" y="4911725"/>
          <p14:tracePt t="78696" x="3292475" y="4911725"/>
          <p14:tracePt t="78704" x="3308350" y="4911725"/>
          <p14:tracePt t="78720" x="3317875" y="4911725"/>
          <p14:tracePt t="78736" x="3325813" y="4911725"/>
          <p14:tracePt t="78753" x="3333750" y="4911725"/>
          <p14:tracePt t="78759" x="3341688" y="4911725"/>
          <p14:tracePt t="78769" x="3349625" y="4911725"/>
          <p14:tracePt t="78775" x="3357563" y="4911725"/>
          <p14:tracePt t="78783" x="3381375" y="4919663"/>
          <p14:tracePt t="78792" x="3405188" y="4927600"/>
          <p14:tracePt t="78800" x="3429000" y="4927600"/>
          <p14:tracePt t="78808" x="3452813" y="4927600"/>
          <p14:tracePt t="78815" x="3484563" y="4927600"/>
          <p14:tracePt t="78823" x="3508375" y="4927600"/>
          <p14:tracePt t="78830" x="3532188" y="4927600"/>
          <p14:tracePt t="78840" x="3548063" y="4927600"/>
          <p14:tracePt t="78846" x="3563938" y="4927600"/>
          <p14:tracePt t="78854" x="3579813" y="4927600"/>
          <p14:tracePt t="78862" x="3587750" y="4927600"/>
          <p14:tracePt t="78877" x="3595688" y="4927600"/>
          <p14:tracePt t="78893" x="3603625" y="4927600"/>
          <p14:tracePt t="78909" x="3611563" y="4927600"/>
          <p14:tracePt t="78918" x="3627438" y="4927600"/>
          <p14:tracePt t="78925" x="3643313" y="4935538"/>
          <p14:tracePt t="78934" x="3660775" y="4935538"/>
          <p14:tracePt t="78941" x="3676650" y="4935538"/>
          <p14:tracePt t="78947" x="3700463" y="4935538"/>
          <p14:tracePt t="78958" x="3716338" y="4935538"/>
          <p14:tracePt t="78965" x="3732213" y="4935538"/>
          <p14:tracePt t="78976" x="3748088" y="4943475"/>
          <p14:tracePt t="78982" x="3763963" y="4943475"/>
          <p14:tracePt t="78988" x="3779838" y="4943475"/>
          <p14:tracePt t="78996" x="3803650" y="4943475"/>
          <p14:tracePt t="79003" x="3827463" y="4943475"/>
          <p14:tracePt t="79011" x="3851275" y="4943475"/>
          <p14:tracePt t="79024" x="3875088" y="4951413"/>
          <p14:tracePt t="79027" x="3898900" y="4951413"/>
          <p14:tracePt t="79036" x="3930650" y="4951413"/>
          <p14:tracePt t="79044" x="3970338" y="4951413"/>
          <p14:tracePt t="79051" x="4011613" y="4951413"/>
          <p14:tracePt t="79060" x="4075113" y="4951413"/>
          <p14:tracePt t="79066" x="4122738" y="4943475"/>
          <p14:tracePt t="79076" x="4162425" y="4943475"/>
          <p14:tracePt t="79082" x="4210050" y="4943475"/>
          <p14:tracePt t="79091" x="4233863" y="4935538"/>
          <p14:tracePt t="79097" x="4257675" y="4927600"/>
          <p14:tracePt t="79107" x="4281488" y="4927600"/>
          <p14:tracePt t="79113" x="4297363" y="4927600"/>
          <p14:tracePt t="79123" x="4321175" y="4927600"/>
          <p14:tracePt t="79129" x="4337050" y="4927600"/>
          <p14:tracePt t="79139" x="4344988" y="4927600"/>
          <p14:tracePt t="79146" x="4352925" y="4927600"/>
          <p14:tracePt t="79161" x="4370388" y="4927600"/>
          <p14:tracePt t="79175" x="4378325" y="4927600"/>
          <p14:tracePt t="79183" x="4394200" y="4927600"/>
          <p14:tracePt t="79193" x="4410075" y="4927600"/>
          <p14:tracePt t="79200" x="4418013" y="4927600"/>
          <p14:tracePt t="79210" x="4433888" y="4927600"/>
          <p14:tracePt t="79215" x="4449763" y="4927600"/>
          <p14:tracePt t="79225" x="4465638" y="4927600"/>
          <p14:tracePt t="79233" x="4489450" y="4927600"/>
          <p14:tracePt t="79241" x="4505325" y="4919663"/>
          <p14:tracePt t="79250" x="4521200" y="4919663"/>
          <p14:tracePt t="79258" x="4545013" y="4919663"/>
          <p14:tracePt t="79264" x="4560888" y="4911725"/>
          <p14:tracePt t="79274" x="4584700" y="4911725"/>
          <p14:tracePt t="79280" x="4608513" y="4911725"/>
          <p14:tracePt t="79288" x="4632325" y="4911725"/>
          <p14:tracePt t="79297" x="4648200" y="4911725"/>
          <p14:tracePt t="79304" x="4672013" y="4911725"/>
          <p14:tracePt t="79309" x="4687888" y="4911725"/>
          <p14:tracePt t="79317" x="4713288" y="4911725"/>
          <p14:tracePt t="79326" x="4729163" y="4911725"/>
          <p14:tracePt t="79333" x="4752975" y="4911725"/>
          <p14:tracePt t="79342" x="4768850" y="4911725"/>
          <p14:tracePt t="79352" x="4792663" y="4903788"/>
          <p14:tracePt t="79363" x="4808538" y="4895850"/>
          <p14:tracePt t="79367" x="4824413" y="4887913"/>
          <p14:tracePt t="79377" x="4832350" y="4887913"/>
          <p14:tracePt t="79381" x="4848225" y="4879975"/>
          <p14:tracePt t="79391" x="4864100" y="4872038"/>
          <p14:tracePt t="79398" x="4887913" y="4872038"/>
          <p14:tracePt t="79407" x="4903788" y="4864100"/>
          <p14:tracePt t="79414" x="4927600" y="4856163"/>
          <p14:tracePt t="79423" x="4943475" y="4848225"/>
          <p14:tracePt t="79429" x="4967288" y="4848225"/>
          <p14:tracePt t="79436" x="4991100" y="4840288"/>
          <p14:tracePt t="79443" x="5030788" y="4832350"/>
          <p14:tracePt t="79453" x="5064125" y="4824413"/>
          <p14:tracePt t="79459" x="5111750" y="4816475"/>
          <p14:tracePt t="79471" x="5151438" y="4808538"/>
          <p14:tracePt t="79476" x="5199063" y="4800600"/>
          <p14:tracePt t="79483" x="5238750" y="4792663"/>
          <p14:tracePt t="79492" x="5278438" y="4784725"/>
          <p14:tracePt t="79501" x="5302250" y="4784725"/>
          <p14:tracePt t="79508" x="5318125" y="4776788"/>
          <p14:tracePt t="79515" x="5334000" y="4768850"/>
          <p14:tracePt t="79525" x="5349875" y="4760913"/>
          <p14:tracePt t="79542" x="5357813" y="4760913"/>
          <p14:tracePt t="79736" x="5365750" y="4729163"/>
          <p14:tracePt t="79744" x="5373688" y="4697413"/>
          <p14:tracePt t="79751" x="5381625" y="4641850"/>
          <p14:tracePt t="79759" x="5389563" y="4584700"/>
          <p14:tracePt t="79767" x="5397500" y="4545013"/>
          <p14:tracePt t="79776" x="5397500" y="4497388"/>
          <p14:tracePt t="79783" x="5407025" y="4449763"/>
          <p14:tracePt t="79792" x="5414963" y="4402138"/>
          <p14:tracePt t="79799" x="5414963" y="4354513"/>
          <p14:tracePt t="79808" x="5414963" y="4330700"/>
          <p14:tracePt t="79814" x="5414963" y="4306888"/>
          <p14:tracePt t="79823" x="5422900" y="4281488"/>
          <p14:tracePt t="79829" x="5422900" y="4257675"/>
          <p14:tracePt t="79838" x="5422900" y="4233863"/>
          <p14:tracePt t="79847" x="5430838" y="4210050"/>
          <p14:tracePt t="79853" x="5438775" y="4194175"/>
          <p14:tracePt t="79861" x="5438775" y="4178300"/>
          <p14:tracePt t="79869" x="5438775" y="4162425"/>
          <p14:tracePt t="79878" x="5446713" y="4138613"/>
          <p14:tracePt t="79885" x="5446713" y="4130675"/>
          <p14:tracePt t="79893" x="5446713" y="4122738"/>
          <p14:tracePt t="79903" x="5446713" y="4114800"/>
          <p14:tracePt t="79909" x="5446713" y="4106863"/>
          <p14:tracePt t="79918" x="5446713" y="4098925"/>
          <p14:tracePt t="79925" x="5446713" y="4090988"/>
          <p14:tracePt t="79934" x="5446713" y="4083050"/>
          <p14:tracePt t="79942" x="5446713" y="4067175"/>
          <p14:tracePt t="79947" x="5446713" y="4051300"/>
          <p14:tracePt t="79959" x="5446713" y="4027488"/>
          <p14:tracePt t="79965" x="5446713" y="4003675"/>
          <p14:tracePt t="79974" x="5446713" y="3987800"/>
          <p14:tracePt t="79982" x="5446713" y="3963988"/>
          <p14:tracePt t="79988" x="5446713" y="3930650"/>
          <p14:tracePt t="79995" x="5438775" y="3906838"/>
          <p14:tracePt t="80004" x="5438775" y="3883025"/>
          <p14:tracePt t="80012" x="5430838" y="3859213"/>
          <p14:tracePt t="80024" x="5430838" y="3835400"/>
          <p14:tracePt t="80028" x="5422900" y="3811588"/>
          <p14:tracePt t="80036" x="5407025" y="3787775"/>
          <p14:tracePt t="80043" x="5389563" y="3756025"/>
          <p14:tracePt t="80049" x="5389563" y="3716338"/>
          <p14:tracePt t="80059" x="5381625" y="3692525"/>
          <p14:tracePt t="80066" x="5373688" y="3668713"/>
          <p14:tracePt t="80076" x="5365750" y="3644900"/>
          <p14:tracePt t="80082" x="5365750" y="3629025"/>
          <p14:tracePt t="80093" x="5357813" y="3613150"/>
          <p14:tracePt t="80097" x="5357813" y="3605213"/>
          <p14:tracePt t="80108" x="5349875" y="3587750"/>
          <p14:tracePt t="80113" x="5341938" y="3579813"/>
          <p14:tracePt t="80121" x="5341938" y="3563938"/>
          <p14:tracePt t="80129" x="5334000" y="3548063"/>
          <p14:tracePt t="80138" x="5326063" y="3540125"/>
          <p14:tracePt t="80145" x="5326063" y="3532188"/>
          <p14:tracePt t="80154" x="5318125" y="3516313"/>
          <p14:tracePt t="80162" x="5310188" y="3492500"/>
          <p14:tracePt t="80170" x="5302250" y="3468688"/>
          <p14:tracePt t="80177" x="5286375" y="3444875"/>
          <p14:tracePt t="80186" x="5278438" y="3421063"/>
          <p14:tracePt t="80193" x="5278438" y="3397250"/>
          <p14:tracePt t="80199" x="5254625" y="3365500"/>
          <p14:tracePt t="80209" x="5238750" y="3333750"/>
          <p14:tracePt t="80216" x="5230813" y="3294063"/>
          <p14:tracePt t="80226" x="5222875" y="3270250"/>
          <p14:tracePt t="80232" x="5214938" y="3252788"/>
          <p14:tracePt t="80241" x="5207000" y="3228975"/>
          <p14:tracePt t="80248" x="5199063" y="3213100"/>
          <p14:tracePt t="80258" x="5199063" y="3189288"/>
          <p14:tracePt t="80264" x="5191125" y="3173413"/>
          <p14:tracePt t="80272" x="5183188" y="3157538"/>
          <p14:tracePt t="80279" x="5175250" y="3149600"/>
          <p14:tracePt t="80287" x="5175250" y="3141663"/>
          <p14:tracePt t="80293" x="5175250" y="3133725"/>
          <p14:tracePt t="80302" x="5175250" y="3125788"/>
          <p14:tracePt t="80492" x="5167313" y="3117850"/>
          <p14:tracePt t="80499" x="5151438" y="3101975"/>
          <p14:tracePt t="80508" x="5135563" y="3086100"/>
          <p14:tracePt t="80515" x="5111750" y="3062288"/>
          <p14:tracePt t="80525" x="5080000" y="3054350"/>
          <p14:tracePt t="80531" x="5056188" y="3030538"/>
          <p14:tracePt t="80544" x="5038725" y="3022600"/>
          <p14:tracePt t="80550" x="5014913" y="3022600"/>
          <p14:tracePt t="80555" x="4983163" y="3014663"/>
          <p14:tracePt t="80562" x="4959350" y="3006725"/>
          <p14:tracePt t="80569" x="4935538" y="2998788"/>
          <p14:tracePt t="80578" x="4903788" y="2990850"/>
          <p14:tracePt t="80585" x="4872038" y="2982913"/>
          <p14:tracePt t="80593" x="4832350" y="2982913"/>
          <p14:tracePt t="80601" x="4792663" y="2974975"/>
          <p14:tracePt t="80611" x="4745038" y="2967038"/>
          <p14:tracePt t="80618" x="4695825" y="2959100"/>
          <p14:tracePt t="80626" x="4632325" y="2951163"/>
          <p14:tracePt t="80634" x="4568825" y="2943225"/>
          <p14:tracePt t="80643" x="4481513" y="2943225"/>
          <p14:tracePt t="80649" x="4410075" y="2935288"/>
          <p14:tracePt t="80659" x="4337050" y="2927350"/>
          <p14:tracePt t="80666" x="4249738" y="2919413"/>
          <p14:tracePt t="80675" x="4186238" y="2909888"/>
          <p14:tracePt t="80680" x="4130675" y="2901950"/>
          <p14:tracePt t="80688" x="4083050" y="2894013"/>
          <p14:tracePt t="80695" x="4043363" y="2886075"/>
          <p14:tracePt t="80703" x="4002088" y="2878138"/>
          <p14:tracePt t="80711" x="3978275" y="2870200"/>
          <p14:tracePt t="80719" x="3954463" y="2862263"/>
          <p14:tracePt t="80727" x="3930650" y="2862263"/>
          <p14:tracePt t="80736" x="3898900" y="2862263"/>
          <p14:tracePt t="80743" x="3859213" y="2862263"/>
          <p14:tracePt t="80751" x="3803650" y="2862263"/>
          <p14:tracePt t="80760" x="3740150" y="2862263"/>
          <p14:tracePt t="80768" x="3676650" y="2862263"/>
          <p14:tracePt t="80777" x="3619500" y="2862263"/>
          <p14:tracePt t="80784" x="3563938" y="2854325"/>
          <p14:tracePt t="80791" x="3524250" y="2854325"/>
          <p14:tracePt t="80800" x="3500438" y="2854325"/>
          <p14:tracePt t="80810" x="3476625" y="2854325"/>
          <p14:tracePt t="80814" x="3460750" y="2854325"/>
          <p14:tracePt t="80822" x="3444875" y="2854325"/>
          <p14:tracePt t="80829" x="3436938" y="2854325"/>
          <p14:tracePt t="80838" x="3429000" y="2854325"/>
          <p14:tracePt t="80846" x="3421063" y="2854325"/>
          <p14:tracePt t="80854" x="3405188" y="2854325"/>
          <p14:tracePt t="80862" x="3389313" y="2854325"/>
          <p14:tracePt t="80870" x="3373438" y="2854325"/>
          <p14:tracePt t="80879" x="3357563" y="2854325"/>
          <p14:tracePt t="80885" x="3333750" y="2854325"/>
          <p14:tracePt t="80893" x="3317875" y="2854325"/>
          <p14:tracePt t="80902" x="3292475" y="2854325"/>
          <p14:tracePt t="80910" x="3276600" y="2854325"/>
          <p14:tracePt t="80918" x="3260725" y="2854325"/>
          <p14:tracePt t="80927" x="3244850" y="2854325"/>
          <p14:tracePt t="80931" x="3228975" y="2862263"/>
          <p14:tracePt t="80943" x="3213100" y="2862263"/>
          <p14:tracePt t="80947" x="3189288" y="2870200"/>
          <p14:tracePt t="80956" x="3173413" y="2878138"/>
          <p14:tracePt t="80963" x="3149600" y="2886075"/>
          <p14:tracePt t="80972" x="3133725" y="2886075"/>
          <p14:tracePt t="80979" x="3109913" y="2886075"/>
          <p14:tracePt t="80987" x="3086100" y="2894013"/>
          <p14:tracePt t="80995" x="3062288" y="2901950"/>
          <p14:tracePt t="81005" x="3038475" y="2909888"/>
          <p14:tracePt t="81012" x="3014663" y="2919413"/>
          <p14:tracePt t="81020" x="2990850" y="2919413"/>
          <p14:tracePt t="81043" x="2941638" y="2935288"/>
          <p14:tracePt t="81044" x="2917825" y="2943225"/>
          <p14:tracePt t="81049" x="2886075" y="2943225"/>
          <p14:tracePt t="81059" x="2862263" y="2951163"/>
          <p14:tracePt t="81065" x="2838450" y="2959100"/>
          <p14:tracePt t="81077" x="2806700" y="2967038"/>
          <p14:tracePt t="81081" x="2782888" y="2974975"/>
          <p14:tracePt t="81091" x="2751138" y="2974975"/>
          <p14:tracePt t="81097" x="2719388" y="2982913"/>
          <p14:tracePt t="81106" x="2695575" y="2990850"/>
          <p14:tracePt t="81114" x="2671763" y="2998788"/>
          <p14:tracePt t="81122" x="2640013" y="3006725"/>
          <p14:tracePt t="81129" x="2616200" y="3006725"/>
          <p14:tracePt t="81137" x="2598738" y="3014663"/>
          <p14:tracePt t="81145" x="2582863" y="3022600"/>
          <p14:tracePt t="81154" x="2566988" y="3030538"/>
          <p14:tracePt t="81161" x="2551113" y="3030538"/>
          <p14:tracePt t="81170" x="2535238" y="3038475"/>
          <p14:tracePt t="81177" x="2535238" y="3046413"/>
          <p14:tracePt t="81183" x="2527300" y="3046413"/>
          <p14:tracePt t="81391" x="2527300" y="3062288"/>
          <p14:tracePt t="81398" x="2527300" y="3094038"/>
          <p14:tracePt t="81406" x="2527300" y="3117850"/>
          <p14:tracePt t="81413" x="2527300" y="3141663"/>
          <p14:tracePt t="81420" x="2535238" y="3181350"/>
          <p14:tracePt t="81428" x="2535238" y="3213100"/>
          <p14:tracePt t="81435" x="2535238" y="3244850"/>
          <p14:tracePt t="81444" x="2535238" y="3286125"/>
          <p14:tracePt t="81451" x="2535238" y="3309938"/>
          <p14:tracePt t="81461" x="2543175" y="3333750"/>
          <p14:tracePt t="81468" x="2543175" y="3357563"/>
          <p14:tracePt t="81477" x="2543175" y="3381375"/>
          <p14:tracePt t="81485" x="2543175" y="3397250"/>
          <p14:tracePt t="81494" x="2551113" y="3413125"/>
          <p14:tracePt t="81501" x="2551113" y="3429000"/>
          <p14:tracePt t="81509" x="2559050" y="3444875"/>
          <p14:tracePt t="81516" x="2559050" y="3460750"/>
          <p14:tracePt t="81527" x="2559050" y="3484563"/>
          <p14:tracePt t="81532" x="2559050" y="3500438"/>
          <p14:tracePt t="81540" x="2559050" y="3508375"/>
          <p14:tracePt t="81547" x="2559050" y="3524250"/>
          <p14:tracePt t="81554" x="2559050" y="3540125"/>
          <p14:tracePt t="81562" x="2559050" y="3556000"/>
          <p14:tracePt t="81570" x="2559050" y="3571875"/>
          <p14:tracePt t="81577" x="2559050" y="3587750"/>
          <p14:tracePt t="81586" x="2559050" y="3605213"/>
          <p14:tracePt t="81594" x="2559050" y="3621088"/>
          <p14:tracePt t="81601" x="2559050" y="3636963"/>
          <p14:tracePt t="81610" x="2559050" y="3660775"/>
          <p14:tracePt t="81618" x="2566988" y="3676650"/>
          <p14:tracePt t="81627" x="2566988" y="3700463"/>
          <p14:tracePt t="81634" x="2566988" y="3716338"/>
          <p14:tracePt t="81643" x="2566988" y="3732213"/>
          <p14:tracePt t="81650" x="2566988" y="3748088"/>
          <p14:tracePt t="81659" x="2566988" y="3771900"/>
          <p14:tracePt t="81666" x="2566988" y="3795713"/>
          <p14:tracePt t="81677" x="2566988" y="3819525"/>
          <p14:tracePt t="81681" x="2566988" y="3835400"/>
          <p14:tracePt t="81687" x="2566988" y="3859213"/>
          <p14:tracePt t="81696" x="2566988" y="3883025"/>
          <p14:tracePt t="81703" x="2566988" y="3906838"/>
          <p14:tracePt t="81711" x="2566988" y="3930650"/>
          <p14:tracePt t="81719" x="2566988" y="3956050"/>
          <p14:tracePt t="81727" x="2566988" y="3979863"/>
          <p14:tracePt t="81735" x="2566988" y="4003675"/>
          <p14:tracePt t="81744" x="2566988" y="4019550"/>
          <p14:tracePt t="81751" x="2566988" y="4043363"/>
          <p14:tracePt t="81765" x="2566988" y="4059238"/>
          <p14:tracePt t="81769" x="2566988" y="4075113"/>
          <p14:tracePt t="81778" x="2566988" y="4090988"/>
          <p14:tracePt t="81784" x="2574925" y="4106863"/>
          <p14:tracePt t="81794" x="2582863" y="4130675"/>
          <p14:tracePt t="81798" x="2590800" y="4154488"/>
          <p14:tracePt t="81810" x="2590800" y="4170363"/>
          <p14:tracePt t="81813" x="2598738" y="4186238"/>
          <p14:tracePt t="81824" x="2598738" y="4202113"/>
          <p14:tracePt t="81832" x="2606675" y="4217988"/>
          <p14:tracePt t="81838" x="2616200" y="4233863"/>
          <p14:tracePt t="81846" x="2616200" y="4241800"/>
          <p14:tracePt t="81854" x="2616200" y="4257675"/>
          <p14:tracePt t="81861" x="2616200" y="4265613"/>
          <p14:tracePt t="81870" x="2624138" y="4291013"/>
          <p14:tracePt t="81877" x="2624138" y="4298950"/>
          <p14:tracePt t="81886" x="2632075" y="4314825"/>
          <p14:tracePt t="81894" x="2632075" y="4330700"/>
          <p14:tracePt t="81902" x="2640013" y="4354513"/>
          <p14:tracePt t="81911" x="2647950" y="4370388"/>
          <p14:tracePt t="81917" x="2655888" y="4386263"/>
          <p14:tracePt t="81926" x="2655888" y="4402138"/>
          <p14:tracePt t="81934" x="2663825" y="4418013"/>
          <p14:tracePt t="81942" x="2663825" y="4433888"/>
          <p14:tracePt t="81949" x="2663825" y="4457700"/>
          <p14:tracePt t="81956" x="2671763" y="4473575"/>
          <p14:tracePt t="81963" x="2671763" y="4489450"/>
          <p14:tracePt t="81971" x="2679700" y="4505325"/>
          <p14:tracePt t="81980" x="2679700" y="4521200"/>
          <p14:tracePt t="81988" x="2679700" y="4537075"/>
          <p14:tracePt t="81995" x="2679700" y="4552950"/>
          <p14:tracePt t="82006" x="2679700" y="4560888"/>
          <p14:tracePt t="82021" x="2687638" y="4584700"/>
          <p14:tracePt t="82036" x="2687638" y="4592638"/>
          <p14:tracePt t="82046" x="2687638" y="4608513"/>
          <p14:tracePt t="82051" x="2687638" y="4616450"/>
          <p14:tracePt t="82059" x="2695575" y="4633913"/>
          <p14:tracePt t="82066" x="2695575" y="4649788"/>
          <p14:tracePt t="82074" x="2695575" y="4673600"/>
          <p14:tracePt t="82082" x="2695575" y="4681538"/>
          <p14:tracePt t="82090" x="2695575" y="4697413"/>
          <p14:tracePt t="82097" x="2695575" y="4713288"/>
          <p14:tracePt t="82105" x="2695575" y="4729163"/>
          <p14:tracePt t="82114" x="2695575" y="4745038"/>
          <p14:tracePt t="82122" x="2695575" y="4768850"/>
          <p14:tracePt t="82130" x="2695575" y="4776788"/>
          <p14:tracePt t="82137" x="2695575" y="4792663"/>
          <p14:tracePt t="82145" x="2695575" y="4800600"/>
          <p14:tracePt t="82153" x="2695575" y="4816475"/>
          <p14:tracePt t="82162" x="2695575" y="4832350"/>
          <p14:tracePt t="82169" x="2695575" y="4848225"/>
          <p14:tracePt t="82178" x="2695575" y="4864100"/>
          <p14:tracePt t="82184" x="2695575" y="4872038"/>
          <p14:tracePt t="82196" x="2695575" y="4887913"/>
          <p14:tracePt t="82211" x="2695575" y="4895850"/>
          <p14:tracePt t="82232" x="2703513" y="4903788"/>
          <p14:tracePt t="82247" x="2703513" y="4911725"/>
          <p14:tracePt t="82256" x="2711450" y="4919663"/>
          <p14:tracePt t="82263" x="2711450" y="4927600"/>
          <p14:tracePt t="82271" x="2711450" y="4935538"/>
          <p14:tracePt t="82280" x="2719388" y="4943475"/>
          <p14:tracePt t="82288" x="2719388" y="4951413"/>
          <p14:tracePt t="82295" x="2727325" y="4951413"/>
          <p14:tracePt t="82304" x="2727325" y="4967288"/>
          <p14:tracePt t="82312" x="2735263" y="4984750"/>
          <p14:tracePt t="82317" x="2743200" y="4984750"/>
          <p14:tracePt t="82327" x="2743200" y="4992688"/>
          <p14:tracePt t="82333" x="2751138" y="4992688"/>
          <p14:tracePt t="82343" x="2751138" y="5000625"/>
          <p14:tracePt t="82349" x="2759075" y="5008563"/>
          <p14:tracePt t="82366" x="2767013" y="5016500"/>
          <p14:tracePt t="82374" x="2774950" y="5016500"/>
          <p14:tracePt t="82381" x="2790825" y="5024438"/>
          <p14:tracePt t="82389" x="2798763" y="5032375"/>
          <p14:tracePt t="82397" x="2814638" y="5040313"/>
          <p14:tracePt t="82406" x="2830513" y="5056188"/>
          <p14:tracePt t="82413" x="2862263" y="5064125"/>
          <p14:tracePt t="82422" x="2886075" y="5072063"/>
          <p14:tracePt t="82428" x="2909888" y="5087938"/>
          <p14:tracePt t="82435" x="2933700" y="5087938"/>
          <p14:tracePt t="82444" x="2949575" y="5095875"/>
          <p14:tracePt t="82451" x="2967038" y="5095875"/>
          <p14:tracePt t="82461" x="2990850" y="5095875"/>
          <p14:tracePt t="82468" x="2998788" y="5095875"/>
          <p14:tracePt t="82484" x="3006725" y="5095875"/>
          <p14:tracePt t="82493" x="3014663" y="5095875"/>
          <p14:tracePt t="82512" x="3022600" y="5095875"/>
          <p14:tracePt t="82524" x="3038475" y="5095875"/>
          <p14:tracePt t="82532" x="3054350" y="5087938"/>
          <p14:tracePt t="82540" x="3070225" y="5087938"/>
          <p14:tracePt t="82549" x="3086100" y="5080000"/>
          <p14:tracePt t="82555" x="3101975" y="5080000"/>
          <p14:tracePt t="82562" x="3117850" y="5080000"/>
          <p14:tracePt t="82570" x="3141663" y="5080000"/>
          <p14:tracePt t="82578" x="3165475" y="5080000"/>
          <p14:tracePt t="82586" x="3181350" y="5080000"/>
          <p14:tracePt t="82595" x="3205163" y="5072063"/>
          <p14:tracePt t="82602" x="3228975" y="5072063"/>
          <p14:tracePt t="82611" x="3252788" y="5072063"/>
          <p14:tracePt t="82617" x="3276600" y="5072063"/>
          <p14:tracePt t="82628" x="3292475" y="5072063"/>
          <p14:tracePt t="82643" x="3308350" y="5072063"/>
          <p14:tracePt t="82658" x="3317875" y="5072063"/>
          <p14:tracePt t="82680" x="3325813" y="5072063"/>
          <p14:tracePt t="82704" x="3333750" y="5072063"/>
          <p14:tracePt t="82712" x="3349625" y="5072063"/>
          <p14:tracePt t="82732" x="3365500" y="5072063"/>
          <p14:tracePt t="82737" x="3389313" y="5072063"/>
          <p14:tracePt t="82752" x="3405188" y="5072063"/>
          <p14:tracePt t="82761" x="3421063" y="5072063"/>
          <p14:tracePt t="82767" x="3444875" y="5072063"/>
          <p14:tracePt t="82777" x="3460750" y="5080000"/>
          <p14:tracePt t="82783" x="3484563" y="5080000"/>
          <p14:tracePt t="82794" x="3500438" y="5080000"/>
          <p14:tracePt t="82800" x="3516313" y="5080000"/>
          <p14:tracePt t="82805" x="3532188" y="5080000"/>
          <p14:tracePt t="82814" x="3540125" y="5080000"/>
          <p14:tracePt t="82821" x="3556000" y="5080000"/>
          <p14:tracePt t="82838" x="3563938" y="5080000"/>
          <p14:tracePt t="82861" x="3571875" y="5080000"/>
          <p14:tracePt t="82870" x="3587750" y="5080000"/>
          <p14:tracePt t="82878" x="3595688" y="5080000"/>
          <p14:tracePt t="82886" x="3611563" y="5080000"/>
          <p14:tracePt t="82895" x="3635375" y="5087938"/>
          <p14:tracePt t="82901" x="3651250" y="5087938"/>
          <p14:tracePt t="82912" x="3676650" y="5087938"/>
          <p14:tracePt t="82918" x="3700463" y="5095875"/>
          <p14:tracePt t="82928" x="3724275" y="5095875"/>
          <p14:tracePt t="82933" x="3748088" y="5095875"/>
          <p14:tracePt t="82939" x="3763963" y="5095875"/>
          <p14:tracePt t="82947" x="3779838" y="5095875"/>
          <p14:tracePt t="82956" x="3795713" y="5095875"/>
          <p14:tracePt t="82963" x="3803650" y="5103813"/>
          <p14:tracePt t="82972" x="3811588" y="5103813"/>
          <p14:tracePt t="82987" x="3827463" y="5103813"/>
          <p14:tracePt t="82996" x="3843338" y="5103813"/>
          <p14:tracePt t="83004" x="3859213" y="5103813"/>
          <p14:tracePt t="83012" x="3875088" y="5103813"/>
          <p14:tracePt t="83020" x="3890963" y="5103813"/>
          <p14:tracePt t="83029" x="3906838" y="5103813"/>
          <p14:tracePt t="83035" x="3922713" y="5103813"/>
          <p14:tracePt t="83045" x="3946525" y="5103813"/>
          <p14:tracePt t="83052" x="3962400" y="5103813"/>
          <p14:tracePt t="83061" x="3978275" y="5103813"/>
          <p14:tracePt t="83066" x="3994150" y="5103813"/>
          <p14:tracePt t="83074" x="4011613" y="5103813"/>
          <p14:tracePt t="83082" x="4035425" y="5103813"/>
          <p14:tracePt t="83089" x="4051300" y="5103813"/>
          <p14:tracePt t="83098" x="4067175" y="5103813"/>
          <p14:tracePt t="83106" x="4090988" y="5103813"/>
          <p14:tracePt t="83115" x="4114800" y="5103813"/>
          <p14:tracePt t="83122" x="4138613" y="5103813"/>
          <p14:tracePt t="83130" x="4162425" y="5103813"/>
          <p14:tracePt t="83137" x="4186238" y="5103813"/>
          <p14:tracePt t="83146" x="4210050" y="5095875"/>
          <p14:tracePt t="83154" x="4233863" y="5095875"/>
          <p14:tracePt t="83163" x="4257675" y="5095875"/>
          <p14:tracePt t="83167" x="4289425" y="5087938"/>
          <p14:tracePt t="83179" x="4313238" y="5087938"/>
          <p14:tracePt t="83185" x="4344988" y="5080000"/>
          <p14:tracePt t="83193" x="4370388" y="5080000"/>
          <p14:tracePt t="83200" x="4402138" y="5072063"/>
          <p14:tracePt t="83208" x="4441825" y="5064125"/>
          <p14:tracePt t="83215" x="4481513" y="5056188"/>
          <p14:tracePt t="83224" x="4513263" y="5056188"/>
          <p14:tracePt t="83231" x="4545013" y="5056188"/>
          <p14:tracePt t="83240" x="4568825" y="5048250"/>
          <p14:tracePt t="83248" x="4608513" y="5040313"/>
          <p14:tracePt t="83256" x="4632325" y="5032375"/>
          <p14:tracePt t="83264" x="4664075" y="5024438"/>
          <p14:tracePt t="83272" x="4687888" y="5016500"/>
          <p14:tracePt t="83281" x="4713288" y="5016500"/>
          <p14:tracePt t="83287" x="4737100" y="5008563"/>
          <p14:tracePt t="83296" x="4752975" y="5008563"/>
          <p14:tracePt t="83302" x="4776788" y="5000625"/>
          <p14:tracePt t="83311" x="4792663" y="4992688"/>
          <p14:tracePt t="83331" x="4800600" y="4992688"/>
          <p14:tracePt t="83336" x="4808538" y="4992688"/>
          <p14:tracePt t="83365" x="4816475" y="4992688"/>
          <p14:tracePt t="83419" x="4832350" y="4992688"/>
          <p14:tracePt t="83428" x="4856163" y="4992688"/>
          <p14:tracePt t="83435" x="4879975" y="4992688"/>
          <p14:tracePt t="83445" x="4903788" y="4992688"/>
          <p14:tracePt t="83452" x="4927600" y="4992688"/>
          <p14:tracePt t="83461" x="4951413" y="4992688"/>
          <p14:tracePt t="83467" x="4975225" y="4992688"/>
          <p14:tracePt t="83477" x="4983163" y="4992688"/>
          <p14:tracePt t="83483" x="4991100" y="4992688"/>
          <p14:tracePt t="83492" x="4999038" y="4992688"/>
          <p14:tracePt t="83546" x="5006975" y="4992688"/>
          <p14:tracePt t="83570" x="5030788" y="4992688"/>
          <p14:tracePt t="83579" x="5046663" y="4992688"/>
          <p14:tracePt t="83585" x="5064125" y="4992688"/>
          <p14:tracePt t="83595" x="5080000" y="4992688"/>
          <p14:tracePt t="83601" x="5087938" y="4992688"/>
          <p14:tracePt t="83612" x="5095875" y="4992688"/>
          <p14:tracePt t="83618" x="5103813" y="4992688"/>
          <p14:tracePt t="83634" x="5111750" y="4992688"/>
          <p14:tracePt t="83666" x="5119688" y="4992688"/>
          <p14:tracePt t="83682" x="5127625" y="4992688"/>
          <p14:tracePt t="83712" x="5135563" y="4984750"/>
          <p14:tracePt t="83719" x="5135563" y="4976813"/>
          <p14:tracePt t="83729" x="5143500" y="4976813"/>
          <p14:tracePt t="83735" x="5143500" y="4967288"/>
          <p14:tracePt t="83745" x="5151438" y="4967288"/>
          <p14:tracePt t="83752" x="5159375" y="4959350"/>
          <p14:tracePt t="83761" x="5167313" y="4959350"/>
          <p14:tracePt t="83767" x="5167313" y="4951413"/>
          <p14:tracePt t="83777" x="5183188" y="4943475"/>
          <p14:tracePt t="83784" x="5199063" y="4943475"/>
          <p14:tracePt t="83791" x="5214938" y="4935538"/>
          <p14:tracePt t="83797" x="5230813" y="4927600"/>
          <p14:tracePt t="83807" x="5246688" y="4927600"/>
          <p14:tracePt t="83814" x="5246688" y="4919663"/>
          <p14:tracePt t="83821" x="5254625" y="4911725"/>
          <p14:tracePt t="83831" x="5262563" y="4911725"/>
          <p14:tracePt t="83838" x="5270500" y="4903788"/>
          <p14:tracePt t="83854" x="5278438" y="4895850"/>
          <p14:tracePt t="83863" x="5278438" y="4887913"/>
          <p14:tracePt t="83869" x="5286375" y="4887913"/>
          <p14:tracePt t="83879" x="5286375" y="4879975"/>
          <p14:tracePt t="83895" x="5294313" y="4872038"/>
          <p14:tracePt t="83901" x="5302250" y="4864100"/>
          <p14:tracePt t="83909" x="5302250" y="4856163"/>
          <p14:tracePt t="83917" x="5310188" y="4848225"/>
          <p14:tracePt t="83924" x="5310188" y="4840288"/>
          <p14:tracePt t="83931" x="5318125" y="4832350"/>
          <p14:tracePt t="83942" x="5326063" y="4832350"/>
          <p14:tracePt t="83952" x="5334000" y="4816475"/>
          <p14:tracePt t="83957" x="5341938" y="4808538"/>
          <p14:tracePt t="83965" x="5341938" y="4792663"/>
          <p14:tracePt t="83971" x="5357813" y="4776788"/>
          <p14:tracePt t="83981" x="5373688" y="4752975"/>
          <p14:tracePt t="83988" x="5389563" y="4745038"/>
          <p14:tracePt t="83996" x="5397500" y="4729163"/>
          <p14:tracePt t="84010" x="5407025" y="4705350"/>
          <p14:tracePt t="84013" x="5414963" y="4689475"/>
          <p14:tracePt t="84019" x="5422900" y="4673600"/>
          <p14:tracePt t="84029" x="5430838" y="4657725"/>
          <p14:tracePt t="84035" x="5438775" y="4633913"/>
          <p14:tracePt t="84044" x="5438775" y="4608513"/>
          <p14:tracePt t="84052" x="5446713" y="4584700"/>
          <p14:tracePt t="84058" x="5454650" y="4568825"/>
          <p14:tracePt t="84065" x="5454650" y="4552950"/>
          <p14:tracePt t="84074" x="5462588" y="4545013"/>
          <p14:tracePt t="84081" x="5462588" y="4537075"/>
          <p14:tracePt t="84090" x="5470525" y="4529138"/>
          <p14:tracePt t="84097" x="5470525" y="4521200"/>
          <p14:tracePt t="84106" x="5470525" y="4505325"/>
          <p14:tracePt t="84114" x="5470525" y="4497388"/>
          <p14:tracePt t="84122" x="5470525" y="4489450"/>
          <p14:tracePt t="84131" x="5470525" y="4473575"/>
          <p14:tracePt t="84137" x="5470525" y="4449763"/>
          <p14:tracePt t="84154" x="5470525" y="4441825"/>
          <p14:tracePt t="84163" x="5470525" y="4433888"/>
          <p14:tracePt t="84167" x="5470525" y="4425950"/>
          <p14:tracePt t="84179" x="5470525" y="4410075"/>
          <p14:tracePt t="84184" x="5470525" y="4394200"/>
          <p14:tracePt t="84192" x="5470525" y="4378325"/>
          <p14:tracePt t="84200" x="5470525" y="4362450"/>
          <p14:tracePt t="84207" x="5470525" y="4338638"/>
          <p14:tracePt t="84215" x="5470525" y="4314825"/>
          <p14:tracePt t="84224" x="5470525" y="4291013"/>
          <p14:tracePt t="84232" x="5462588" y="4249738"/>
          <p14:tracePt t="84239" x="5454650" y="4202113"/>
          <p14:tracePt t="84247" x="5446713" y="4162425"/>
          <p14:tracePt t="84255" x="5446713" y="4130675"/>
          <p14:tracePt t="84263" x="5446713" y="4090988"/>
          <p14:tracePt t="84272" x="5446713" y="4067175"/>
          <p14:tracePt t="84280" x="5446713" y="4043363"/>
          <p14:tracePt t="84288" x="5446713" y="4027488"/>
          <p14:tracePt t="84295" x="5438775" y="4011613"/>
          <p14:tracePt t="84301" x="5438775" y="3987800"/>
          <p14:tracePt t="84313" x="5430838" y="3971925"/>
          <p14:tracePt t="84319" x="5422900" y="3948113"/>
          <p14:tracePt t="84328" x="5422900" y="3922713"/>
          <p14:tracePt t="84335" x="5422900" y="3890963"/>
          <p14:tracePt t="84342" x="5422900" y="3867150"/>
          <p14:tracePt t="84350" x="5414963" y="3827463"/>
          <p14:tracePt t="84358" x="5407025" y="3795713"/>
          <p14:tracePt t="84366" x="5397500" y="3763963"/>
          <p14:tracePt t="84373" x="5389563" y="3740150"/>
          <p14:tracePt t="84381" x="5381625" y="3708400"/>
          <p14:tracePt t="84391" x="5381625" y="3684588"/>
          <p14:tracePt t="84398" x="5373688" y="3660775"/>
          <p14:tracePt t="84406" x="5365750" y="3644900"/>
          <p14:tracePt t="84413" x="5357813" y="3629025"/>
          <p14:tracePt t="84422" x="5357813" y="3605213"/>
          <p14:tracePt t="84429" x="5341938" y="3579813"/>
          <p14:tracePt t="84436" x="5334000" y="3556000"/>
          <p14:tracePt t="84446" x="5326063" y="3532188"/>
          <p14:tracePt t="84451" x="5318125" y="3516313"/>
          <p14:tracePt t="84462" x="5310188" y="3500438"/>
          <p14:tracePt t="84467" x="5310188" y="3484563"/>
          <p14:tracePt t="84475" x="5302250" y="3460750"/>
          <p14:tracePt t="84484" x="5294313" y="3444875"/>
          <p14:tracePt t="84491" x="5286375" y="3429000"/>
          <p14:tracePt t="84499" x="5278438" y="3405188"/>
          <p14:tracePt t="84507" x="5270500" y="3389313"/>
          <p14:tracePt t="84516" x="5254625" y="3357563"/>
          <p14:tracePt t="84524" x="5246688" y="3333750"/>
          <p14:tracePt t="84531" x="5230813" y="3302000"/>
          <p14:tracePt t="84537" x="5207000" y="3270250"/>
          <p14:tracePt t="84546" x="5191125" y="3244850"/>
          <p14:tracePt t="84554" x="5175250" y="3213100"/>
          <p14:tracePt t="84563" x="5167313" y="3197225"/>
          <p14:tracePt t="84569" x="5151438" y="3181350"/>
          <p14:tracePt t="84581" x="5143500" y="3173413"/>
          <p14:tracePt t="84586" x="5143500" y="3157538"/>
          <p14:tracePt t="84595" x="5135563" y="3149600"/>
          <p14:tracePt t="84602" x="5135563" y="3141663"/>
          <p14:tracePt t="84611" x="5127625" y="3141663"/>
          <p14:tracePt t="84617" x="5119688" y="3133725"/>
          <p14:tracePt t="84626" x="5119688" y="3125788"/>
          <p14:tracePt t="84634" x="5111750" y="3117850"/>
          <p14:tracePt t="84649" x="5103813" y="3117850"/>
          <p14:tracePt t="84658" x="5103813" y="3109913"/>
          <p14:tracePt t="84778" x="5072063" y="3101975"/>
          <p14:tracePt t="84786" x="5030788" y="3101975"/>
          <p14:tracePt t="84793" x="4983163" y="3094038"/>
          <p14:tracePt t="84800" x="4919663" y="3086100"/>
          <p14:tracePt t="84805" x="4856163" y="3062288"/>
          <p14:tracePt t="84814" x="4792663" y="3054350"/>
          <p14:tracePt t="84822" x="4713288" y="3038475"/>
          <p14:tracePt t="84830" x="4648200" y="3022600"/>
          <p14:tracePt t="84838" x="4600575" y="3014663"/>
          <p14:tracePt t="84847" x="4537075" y="3006725"/>
          <p14:tracePt t="84856" x="4481513" y="2998788"/>
          <p14:tracePt t="84865" x="4410075" y="2990850"/>
          <p14:tracePt t="84869" x="4344988" y="2982913"/>
          <p14:tracePt t="84879" x="4265613" y="2974975"/>
          <p14:tracePt t="84885" x="4194175" y="2967038"/>
          <p14:tracePt t="84896" x="4106863" y="2951163"/>
          <p14:tracePt t="84901" x="4011613" y="2943225"/>
          <p14:tracePt t="84909" x="3930650" y="2935288"/>
          <p14:tracePt t="84915" x="3867150" y="2927350"/>
          <p14:tracePt t="84932" x="3811588" y="2919413"/>
          <p14:tracePt t="84934" x="3779838" y="2909888"/>
          <p14:tracePt t="84939" x="3756025" y="2901950"/>
          <p14:tracePt t="84948" x="3732213" y="2894013"/>
          <p14:tracePt t="84955" x="3716338" y="2894013"/>
          <p14:tracePt t="84964" x="3692525" y="2886075"/>
          <p14:tracePt t="84971" x="3676650" y="2886075"/>
          <p14:tracePt t="84981" x="3660775" y="2878138"/>
          <p14:tracePt t="84987" x="3635375" y="2870200"/>
          <p14:tracePt t="84997" x="3603625" y="2870200"/>
          <p14:tracePt t="85003" x="3579813" y="2862263"/>
          <p14:tracePt t="85013" x="3548063" y="2854325"/>
          <p14:tracePt t="85019" x="3516313" y="2846388"/>
          <p14:tracePt t="85029" x="3484563" y="2838450"/>
          <p14:tracePt t="85036" x="3460750" y="2838450"/>
          <p14:tracePt t="85045" x="3436938" y="2838450"/>
          <p14:tracePt t="85049" x="3421063" y="2838450"/>
          <p14:tracePt t="85057" x="3397250" y="2830513"/>
          <p14:tracePt t="85065" x="3389313" y="2830513"/>
          <p14:tracePt t="85074" x="3381375" y="2830513"/>
          <p14:tracePt t="85083" x="3365500" y="2830513"/>
          <p14:tracePt t="85090" x="3349625" y="2830513"/>
          <p14:tracePt t="85099" x="3325813" y="2830513"/>
          <p14:tracePt t="85106" x="3292475" y="2830513"/>
          <p14:tracePt t="85115" x="3228975" y="2830513"/>
          <p14:tracePt t="85122" x="3157538" y="2830513"/>
          <p14:tracePt t="85131" x="3094038" y="2830513"/>
          <p14:tracePt t="85138" x="3030538" y="2830513"/>
          <p14:tracePt t="85148" x="2967038" y="2830513"/>
          <p14:tracePt t="85153" x="2901950" y="2830513"/>
          <p14:tracePt t="85163" x="2838450" y="2830513"/>
          <p14:tracePt t="85170" x="2798763" y="2830513"/>
          <p14:tracePt t="85176" x="2774950" y="2830513"/>
          <p14:tracePt t="85184" x="2759075" y="2830513"/>
          <p14:tracePt t="85191" x="2751138" y="2830513"/>
          <p14:tracePt t="85199" x="2735263" y="2830513"/>
          <p14:tracePt t="85215" x="2727325" y="2830513"/>
          <p14:tracePt t="85233" x="2719388" y="2830513"/>
          <p14:tracePt t="85239" x="2711450" y="2830513"/>
          <p14:tracePt t="85248" x="2695575" y="2830513"/>
          <p14:tracePt t="85256" x="2679700" y="2838450"/>
          <p14:tracePt t="85264" x="2655888" y="2846388"/>
          <p14:tracePt t="85272" x="2624138" y="2846388"/>
          <p14:tracePt t="85281" x="2574925" y="2846388"/>
          <p14:tracePt t="85288" x="2535238" y="2854325"/>
          <p14:tracePt t="85298" x="2487613" y="2862263"/>
          <p14:tracePt t="85301" x="2447925" y="2862263"/>
          <p14:tracePt t="85310" x="2400300" y="2870200"/>
          <p14:tracePt t="85317" x="2376488" y="2878138"/>
          <p14:tracePt t="85326" x="2368550" y="2878138"/>
          <p14:tracePt t="85334" x="2360613" y="2878138"/>
          <p14:tracePt t="85430" x="2360613" y="2886075"/>
          <p14:tracePt t="85443" x="2360613" y="2901950"/>
          <p14:tracePt t="85451" x="2368550" y="2951163"/>
          <p14:tracePt t="85460" x="2376488" y="2998788"/>
          <p14:tracePt t="85467" x="2384425" y="3038475"/>
          <p14:tracePt t="85475" x="2392363" y="3086100"/>
          <p14:tracePt t="85484" x="2392363" y="3125788"/>
          <p14:tracePt t="85492" x="2400300" y="3173413"/>
          <p14:tracePt t="85499" x="2400300" y="3205163"/>
          <p14:tracePt t="85507" x="2400300" y="3236913"/>
          <p14:tracePt t="85515" x="2400300" y="3270250"/>
          <p14:tracePt t="85523" x="2408238" y="3309938"/>
          <p14:tracePt t="85532" x="2416175" y="3341688"/>
          <p14:tracePt t="85540" x="2424113" y="3389313"/>
          <p14:tracePt t="85548" x="2432050" y="3429000"/>
          <p14:tracePt t="85556" x="2439988" y="3476625"/>
          <p14:tracePt t="85564" x="2447925" y="3516313"/>
          <p14:tracePt t="85570" x="2455863" y="3563938"/>
          <p14:tracePt t="85579" x="2463800" y="3613150"/>
          <p14:tracePt t="85585" x="2463800" y="3660775"/>
          <p14:tracePt t="85593" x="2463800" y="3724275"/>
          <p14:tracePt t="85601" x="2463800" y="3779838"/>
          <p14:tracePt t="85609" x="2455863" y="3827463"/>
          <p14:tracePt t="85617" x="2455863" y="3883025"/>
          <p14:tracePt t="85626" x="2447925" y="3922713"/>
          <p14:tracePt t="85633" x="2439988" y="3971925"/>
          <p14:tracePt t="85643" x="2432050" y="4011613"/>
          <p14:tracePt t="85649" x="2432050" y="4059238"/>
          <p14:tracePt t="85657" x="2432050" y="4098925"/>
          <p14:tracePt t="85665" x="2432050" y="4146550"/>
          <p14:tracePt t="85671" x="2432050" y="4186238"/>
          <p14:tracePt t="85681" x="2432050" y="4210050"/>
          <p14:tracePt t="85688" x="2439988" y="4257675"/>
          <p14:tracePt t="85698" x="2447925" y="4281488"/>
          <p14:tracePt t="85703" x="2447925" y="4306888"/>
          <p14:tracePt t="85714" x="2455863" y="4322763"/>
          <p14:tracePt t="85719" x="2455863" y="4338638"/>
          <p14:tracePt t="85729" x="2463800" y="4362450"/>
          <p14:tracePt t="85735" x="2463800" y="4378325"/>
          <p14:tracePt t="85746" x="2471738" y="4394200"/>
          <p14:tracePt t="85751" x="2471738" y="4410075"/>
          <p14:tracePt t="85759" x="2471738" y="4425950"/>
          <p14:tracePt t="85768" x="2471738" y="4441825"/>
          <p14:tracePt t="85775" x="2471738" y="4465638"/>
          <p14:tracePt t="85784" x="2479675" y="4481513"/>
          <p14:tracePt t="85792" x="2487613" y="4489450"/>
          <p14:tracePt t="85799" x="2487613" y="4497388"/>
          <p14:tracePt t="85805" x="2495550" y="4505325"/>
          <p14:tracePt t="85814" x="2495550" y="4513263"/>
          <p14:tracePt t="85831" x="2495550" y="4521200"/>
          <p14:tracePt t="85838" x="2495550" y="4529138"/>
          <p14:tracePt t="85848" x="2495550" y="4537075"/>
          <p14:tracePt t="85853" x="2495550" y="4552950"/>
          <p14:tracePt t="85865" x="2495550" y="4568825"/>
          <p14:tracePt t="85870" x="2503488" y="4584700"/>
          <p14:tracePt t="85880" x="2511425" y="4600575"/>
          <p14:tracePt t="85885" x="2511425" y="4616450"/>
          <p14:tracePt t="85894" x="2519363" y="4633913"/>
          <p14:tracePt t="85901" x="2519363" y="4657725"/>
          <p14:tracePt t="85910" x="2527300" y="4673600"/>
          <p14:tracePt t="85916" x="2527300" y="4697413"/>
          <p14:tracePt t="85924" x="2527300" y="4721225"/>
          <p14:tracePt t="85933" x="2527300" y="4760913"/>
          <p14:tracePt t="85940" x="2519363" y="4808538"/>
          <p14:tracePt t="85948" x="2511425" y="4848225"/>
          <p14:tracePt t="85955" x="2503488" y="4903788"/>
          <p14:tracePt t="85965" x="2503488" y="4967288"/>
          <p14:tracePt t="85973" x="2503488" y="5024438"/>
          <p14:tracePt t="85983" x="2503488" y="5064125"/>
          <p14:tracePt t="85987" x="2503488" y="5087938"/>
          <p14:tracePt t="85997" x="2503488" y="5103813"/>
          <p14:tracePt t="86003" x="2511425" y="5111750"/>
          <p14:tracePt t="86074" x="2527300" y="5103813"/>
          <p14:tracePt t="86082" x="2543175" y="5095875"/>
          <p14:tracePt t="86090" x="2543175" y="5087938"/>
          <p14:tracePt t="86098" x="2559050" y="5080000"/>
          <p14:tracePt t="86105" x="2559050" y="5072063"/>
          <p14:tracePt t="86115" x="2566988" y="5064125"/>
          <p14:tracePt t="86121" x="2582863" y="5056188"/>
          <p14:tracePt t="86131" x="2582863" y="5048250"/>
          <p14:tracePt t="86137" x="2590800" y="5048250"/>
          <p14:tracePt t="86148" x="2598738" y="5040313"/>
          <p14:tracePt t="86154" x="2616200" y="5040313"/>
          <p14:tracePt t="86164" x="2632075" y="5040313"/>
          <p14:tracePt t="86170" x="2647950" y="5032375"/>
          <p14:tracePt t="86176" x="2671763" y="5024438"/>
          <p14:tracePt t="86183" x="2695575" y="5024438"/>
          <p14:tracePt t="86192" x="2719388" y="5024438"/>
          <p14:tracePt t="86200" x="2751138" y="5024438"/>
          <p14:tracePt t="86208" x="2790825" y="5024438"/>
          <p14:tracePt t="86215" x="2846388" y="5016500"/>
          <p14:tracePt t="86224" x="2901950" y="5016500"/>
          <p14:tracePt t="86232" x="2957513" y="5016500"/>
          <p14:tracePt t="86239" x="2998788" y="5016500"/>
          <p14:tracePt t="86248" x="3046413" y="5016500"/>
          <p14:tracePt t="86256" x="3086100" y="5016500"/>
          <p14:tracePt t="86265" x="3109913" y="5016500"/>
          <p14:tracePt t="86272" x="3133725" y="5016500"/>
          <p14:tracePt t="86282" x="3157538" y="5016500"/>
          <p14:tracePt t="86287" x="3181350" y="5016500"/>
          <p14:tracePt t="86298" x="3213100" y="5024438"/>
          <p14:tracePt t="86301" x="3260725" y="5024438"/>
          <p14:tracePt t="86310" x="3300413" y="5032375"/>
          <p14:tracePt t="86317" x="3349625" y="5032375"/>
          <p14:tracePt t="86325" x="3389313" y="5032375"/>
          <p14:tracePt t="86333" x="3429000" y="5032375"/>
          <p14:tracePt t="86342" x="3468688" y="5032375"/>
          <p14:tracePt t="86350" x="3492500" y="5024438"/>
          <p14:tracePt t="86358" x="3524250" y="5016500"/>
          <p14:tracePt t="86365" x="3548063" y="5008563"/>
          <p14:tracePt t="86374" x="3563938" y="5008563"/>
          <p14:tracePt t="86382" x="3587750" y="5000625"/>
          <p14:tracePt t="86390" x="3595688" y="4992688"/>
          <p14:tracePt t="86399" x="3603625" y="4992688"/>
          <p14:tracePt t="86407" x="3611563" y="4992688"/>
          <p14:tracePt t="86413" x="3619500" y="4984750"/>
          <p14:tracePt t="86419" x="3635375" y="4976813"/>
          <p14:tracePt t="86428" x="3660775" y="4967288"/>
          <p14:tracePt t="86435" x="3692525" y="4967288"/>
          <p14:tracePt t="86447" x="3724275" y="4967288"/>
          <p14:tracePt t="86454" x="3756025" y="4959350"/>
          <p14:tracePt t="86459" x="3803650" y="4951413"/>
          <p14:tracePt t="86468" x="3835400" y="4951413"/>
          <p14:tracePt t="86476" x="3859213" y="4943475"/>
          <p14:tracePt t="86484" x="3883025" y="4943475"/>
          <p14:tracePt t="86493" x="3898900" y="4935538"/>
          <p14:tracePt t="86499" x="3906838" y="4935538"/>
          <p14:tracePt t="86507" x="3922713" y="4935538"/>
          <p14:tracePt t="86516" x="3930650" y="4935538"/>
          <p14:tracePt t="86532" x="3946525" y="4935538"/>
          <p14:tracePt t="86539" x="3962400" y="4935538"/>
          <p14:tracePt t="86547" x="3978275" y="4935538"/>
          <p14:tracePt t="86554" x="4002088" y="4935538"/>
          <p14:tracePt t="86562" x="4027488" y="4935538"/>
          <p14:tracePt t="86569" x="4051300" y="4927600"/>
          <p14:tracePt t="86578" x="4075113" y="4927600"/>
          <p14:tracePt t="86586" x="4098925" y="4927600"/>
          <p14:tracePt t="86594" x="4114800" y="4927600"/>
          <p14:tracePt t="86601" x="4130675" y="4927600"/>
          <p14:tracePt t="86610" x="4146550" y="4927600"/>
          <p14:tracePt t="86617" x="4162425" y="4927600"/>
          <p14:tracePt t="86626" x="4178300" y="4927600"/>
          <p14:tracePt t="86633" x="4194175" y="4927600"/>
          <p14:tracePt t="86641" x="4202113" y="4927600"/>
          <p14:tracePt t="86649" x="4225925" y="4927600"/>
          <p14:tracePt t="86655" x="4249738" y="4935538"/>
          <p14:tracePt t="86666" x="4273550" y="4935538"/>
          <p14:tracePt t="86675" x="4313238" y="4935538"/>
          <p14:tracePt t="86681" x="4352925" y="4935538"/>
          <p14:tracePt t="86687" x="4394200" y="4935538"/>
          <p14:tracePt t="86696" x="4441825" y="4935538"/>
          <p14:tracePt t="86703" x="4481513" y="4935538"/>
          <p14:tracePt t="86711" x="4505325" y="4935538"/>
          <p14:tracePt t="86719" x="4545013" y="4935538"/>
          <p14:tracePt t="86728" x="4568825" y="4935538"/>
          <p14:tracePt t="86736" x="4592638" y="4935538"/>
          <p14:tracePt t="86744" x="4616450" y="4935538"/>
          <p14:tracePt t="86760" x="4624388" y="4935538"/>
          <p14:tracePt t="86846" x="4632325" y="4935538"/>
          <p14:tracePt t="87862" x="4624388" y="4935538"/>
          <p14:tracePt t="87878" x="4616450" y="4935538"/>
          <p14:tracePt t="87886" x="4608513" y="4935538"/>
          <p14:tracePt t="87901" x="4600575" y="4943475"/>
          <p14:tracePt t="87909" x="4576763" y="4951413"/>
          <p14:tracePt t="87917" x="4560888" y="4951413"/>
          <p14:tracePt t="87926" x="4537075" y="4959350"/>
          <p14:tracePt t="87933" x="4521200" y="4959350"/>
          <p14:tracePt t="87939" x="4513263" y="4967288"/>
          <p14:tracePt t="87948" x="4489450" y="4976813"/>
          <p14:tracePt t="87956" x="4481513" y="4976813"/>
          <p14:tracePt t="87965" x="4473575" y="4976813"/>
          <p14:tracePt t="87972" x="4457700" y="4976813"/>
          <p14:tracePt t="87980" x="4433888" y="4984750"/>
          <p14:tracePt t="87987" x="4402138" y="4992688"/>
          <p14:tracePt t="87996" x="4362450" y="5000625"/>
          <p14:tracePt t="88004" x="4313238" y="5000625"/>
          <p14:tracePt t="88018" x="4273550" y="5008563"/>
          <p14:tracePt t="88019" x="4225925" y="5016500"/>
          <p14:tracePt t="88028" x="4186238" y="5024438"/>
          <p14:tracePt t="88036" x="4154488" y="5024438"/>
          <p14:tracePt t="88044" x="4122738" y="5024438"/>
          <p14:tracePt t="88051" x="4114800" y="5024438"/>
          <p14:tracePt t="88057" x="4106863" y="5024438"/>
          <p14:tracePt t="88067" x="4098925" y="5024438"/>
          <p14:tracePt t="88122" x="4090988" y="5024438"/>
          <p14:tracePt t="88146" x="4083050" y="5024438"/>
          <p14:tracePt t="88153" x="4075113" y="5024438"/>
          <p14:tracePt t="88176" x="4067175" y="5024438"/>
          <p14:tracePt t="88298" x="4059238" y="5016500"/>
          <p14:tracePt t="88318" x="4051300" y="5008563"/>
          <p14:tracePt t="88326" x="4043363" y="5000625"/>
          <p14:tracePt t="88350" x="4035425" y="4992688"/>
          <p14:tracePt t="88373" x="4027488" y="4992688"/>
          <p14:tracePt t="88383" x="4019550" y="5000625"/>
          <p14:tracePt t="88399" x="4011613" y="5008563"/>
          <p14:tracePt t="89461" x="4002088" y="5008563"/>
          <p14:tracePt t="89476" x="3986213" y="5008563"/>
          <p14:tracePt t="89484" x="3978275" y="5016500"/>
          <p14:tracePt t="89491" x="3970338" y="5016500"/>
          <p14:tracePt t="89501" x="3954463" y="5024438"/>
          <p14:tracePt t="89507" x="3930650" y="5032375"/>
          <p14:tracePt t="89518" x="3914775" y="5032375"/>
          <p14:tracePt t="89523" x="3898900" y="5040313"/>
          <p14:tracePt t="89534" x="3883025" y="5040313"/>
          <p14:tracePt t="89539" x="3859213" y="5048250"/>
          <p14:tracePt t="89553" x="3851275" y="5048250"/>
          <p14:tracePt t="89564" x="3843338" y="5048250"/>
          <p14:tracePt t="89572" x="3843338" y="5056188"/>
          <p14:tracePt t="89578" x="3835400" y="5056188"/>
          <p14:tracePt t="89585" x="3827463" y="5064125"/>
          <p14:tracePt t="89594" x="3811588" y="5064125"/>
          <p14:tracePt t="89602" x="3779838" y="5072063"/>
          <p14:tracePt t="89610" x="3756025" y="5080000"/>
          <p14:tracePt t="89618" x="3716338" y="5095875"/>
          <p14:tracePt t="89626" x="3643313" y="5103813"/>
          <p14:tracePt t="89635" x="3603625" y="5111750"/>
          <p14:tracePt t="89642" x="3556000" y="5119688"/>
          <p14:tracePt t="89651" x="3516313" y="5127625"/>
          <p14:tracePt t="89657" x="3484563" y="5127625"/>
          <p14:tracePt t="89668" x="3452813" y="5127625"/>
          <p14:tracePt t="89673" x="3436938" y="5127625"/>
          <p14:tracePt t="89683" x="3429000" y="5127625"/>
          <p14:tracePt t="89687" x="3421063" y="5127625"/>
          <p14:tracePt t="89704" x="3413125" y="5127625"/>
          <p14:tracePt t="89728" x="3405188" y="5127625"/>
          <p14:tracePt t="89736" x="3397250" y="5127625"/>
          <p14:tracePt t="89745" x="3389313" y="5135563"/>
          <p14:tracePt t="89752" x="3373438" y="5135563"/>
          <p14:tracePt t="89769" x="3365500" y="5135563"/>
          <p14:tracePt t="89775" x="3357563" y="5135563"/>
          <p14:tracePt t="89789" x="3349625" y="5135563"/>
          <p14:tracePt t="89791" x="3341688" y="5135563"/>
          <p14:tracePt t="89808" x="3333750" y="5135563"/>
          <p14:tracePt t="89814" x="3325813" y="5135563"/>
          <p14:tracePt t="89821" x="3317875" y="5135563"/>
          <p14:tracePt t="89837" x="3308350" y="5135563"/>
          <p14:tracePt t="89853" x="3300413" y="5135563"/>
          <p14:tracePt t="89862" x="3292475" y="5135563"/>
          <p14:tracePt t="89869" x="3292475" y="5127625"/>
          <p14:tracePt t="89878" x="3284538" y="5127625"/>
          <p14:tracePt t="89886" x="3284538" y="5119688"/>
          <p14:tracePt t="89894" x="3276600" y="5119688"/>
          <p14:tracePt t="89910" x="3268663" y="5111750"/>
          <p14:tracePt t="89919" x="3260725" y="5111750"/>
          <p14:tracePt t="89925" x="3252788" y="5111750"/>
          <p14:tracePt t="89942" x="3236913" y="5111750"/>
          <p14:tracePt t="89948" x="3228975" y="5103813"/>
          <p14:tracePt t="89956" x="3221038" y="5103813"/>
          <p14:tracePt t="89964" x="3213100" y="5103813"/>
          <p14:tracePt t="89971" x="3189288" y="5095875"/>
          <p14:tracePt t="89981" x="3173413" y="5095875"/>
          <p14:tracePt t="89991" x="3157538" y="5087938"/>
          <p14:tracePt t="89998" x="3149600" y="5087938"/>
          <p14:tracePt t="90007" x="3133725" y="5080000"/>
          <p14:tracePt t="90020" x="3125788" y="5080000"/>
          <p14:tracePt t="90035" x="3125788" y="5072063"/>
          <p14:tracePt t="90036" x="3117850" y="5072063"/>
          <p14:tracePt t="90411" x="3109913" y="5072063"/>
          <p14:tracePt t="90414" x="3109913" y="5064125"/>
          <p14:tracePt t="90431" x="3101975" y="5056188"/>
          <p14:tracePt t="90443" x="3101975" y="5048250"/>
          <p14:tracePt t="90443" x="3094038" y="5048250"/>
          <p14:tracePt t="90888" x="3094038" y="5056188"/>
          <p14:tracePt t="91268" x="3094038" y="5064125"/>
          <p14:tracePt t="91285" x="3101975" y="5064125"/>
          <p14:tracePt t="91289" x="3101975" y="5072063"/>
          <p14:tracePt t="91312" x="3109913" y="5072063"/>
          <p14:tracePt t="91934" x="3109913" y="5087938"/>
          <p14:tracePt t="91942" x="3109913" y="5103813"/>
          <p14:tracePt t="91951" x="3109913" y="5119688"/>
          <p14:tracePt t="91956" x="3101975" y="5127625"/>
          <p14:tracePt t="91966" x="3094038" y="5151438"/>
          <p14:tracePt t="91973" x="3086100" y="5167313"/>
          <p14:tracePt t="91980" x="3086100" y="5183188"/>
          <p14:tracePt t="91988" x="3086100" y="5199063"/>
          <p14:tracePt t="91996" x="3078163" y="5214938"/>
          <p14:tracePt t="92004" x="3070225" y="5238750"/>
          <p14:tracePt t="92012" x="3062288" y="5262563"/>
          <p14:tracePt t="92021" x="3062288" y="5286375"/>
          <p14:tracePt t="92028" x="3062288" y="5302250"/>
          <p14:tracePt t="92037" x="3062288" y="5319713"/>
          <p14:tracePt t="92046" x="3062288" y="5335588"/>
          <p14:tracePt t="92053" x="3062288" y="5351463"/>
          <p14:tracePt t="92059" x="3062288" y="5359400"/>
          <p14:tracePt t="92068" x="3062288" y="5367338"/>
          <p14:tracePt t="92076" x="3062288" y="5375275"/>
          <p14:tracePt t="92130" x="3054350" y="5391150"/>
          <p14:tracePt t="92137" x="3046413" y="5414963"/>
          <p14:tracePt t="92150" x="3046413" y="5430838"/>
          <p14:tracePt t="92155" x="3038475" y="5438775"/>
          <p14:tracePt t="92162" x="3038475" y="5454650"/>
          <p14:tracePt t="92172" x="3038475" y="5462588"/>
          <p14:tracePt t="92177" x="3038475" y="5470525"/>
          <p14:tracePt t="92203" x="3038475" y="5478463"/>
          <p14:tracePt t="92272" x="3030538" y="5486400"/>
          <p14:tracePt t="92279" x="3030538" y="5494338"/>
          <p14:tracePt t="92288" x="3030538" y="5510213"/>
          <p14:tracePt t="92296" x="3030538" y="5526088"/>
          <p14:tracePt t="92304" x="3030538" y="5541963"/>
          <p14:tracePt t="92312" x="3030538" y="5557838"/>
          <p14:tracePt t="92321" x="3030538" y="5573713"/>
          <p14:tracePt t="92326" x="3030538" y="5589588"/>
          <p14:tracePt t="92338" x="3030538" y="5613400"/>
          <p14:tracePt t="92343" x="3030538" y="5637213"/>
          <p14:tracePt t="92350" x="3038475" y="5653088"/>
          <p14:tracePt t="92358" x="3046413" y="5670550"/>
          <p14:tracePt t="92366" x="3046413" y="5686425"/>
          <p14:tracePt t="92374" x="3054350" y="5710238"/>
          <p14:tracePt t="92382" x="3062288" y="5726113"/>
          <p14:tracePt t="92389" x="3062288" y="5741988"/>
          <p14:tracePt t="92397" x="3070225" y="5749925"/>
          <p14:tracePt t="92406" x="3078163" y="5765800"/>
          <p14:tracePt t="92414" x="3086100" y="5781675"/>
          <p14:tracePt t="92430" x="3094038" y="5797550"/>
          <p14:tracePt t="92438" x="3094038" y="5805488"/>
          <p14:tracePt t="92445" x="3101975" y="5813425"/>
          <p14:tracePt t="92455" x="3109913" y="5821363"/>
          <p14:tracePt t="92468" x="3117850" y="5837238"/>
          <p14:tracePt t="92476" x="3125788" y="5837238"/>
          <p14:tracePt t="92484" x="3133725" y="5853113"/>
          <p14:tracePt t="92500" x="3141663" y="5868988"/>
          <p14:tracePt t="92507" x="3157538" y="5884863"/>
          <p14:tracePt t="92515" x="3181350" y="5900738"/>
          <p14:tracePt t="92523" x="3205163" y="5916613"/>
          <p14:tracePt t="92531" x="3221038" y="5924550"/>
          <p14:tracePt t="92539" x="3244850" y="5932488"/>
          <p14:tracePt t="92547" x="3260725" y="5940425"/>
          <p14:tracePt t="92555" x="3276600" y="5940425"/>
          <p14:tracePt t="92563" x="3292475" y="5948363"/>
          <p14:tracePt t="92572" x="3308350" y="5956300"/>
          <p14:tracePt t="92580" x="3325813" y="5964238"/>
          <p14:tracePt t="92588" x="3349625" y="5964238"/>
          <p14:tracePt t="92593" x="3365500" y="5972175"/>
          <p14:tracePt t="92604" x="3389313" y="5980113"/>
          <p14:tracePt t="92610" x="3413125" y="5988050"/>
          <p14:tracePt t="92618" x="3436938" y="5988050"/>
          <p14:tracePt t="92625" x="3460750" y="5995988"/>
          <p14:tracePt t="92634" x="3492500" y="5995988"/>
          <p14:tracePt t="92642" x="3540125" y="5995988"/>
          <p14:tracePt t="92649" x="3571875" y="5995988"/>
          <p14:tracePt t="92657" x="3619500" y="5988050"/>
          <p14:tracePt t="92666" x="3651250" y="5980113"/>
          <p14:tracePt t="92674" x="3700463" y="5972175"/>
          <p14:tracePt t="92682" x="3740150" y="5964238"/>
          <p14:tracePt t="92689" x="3779838" y="5956300"/>
          <p14:tracePt t="92697" x="3811588" y="5948363"/>
          <p14:tracePt t="92706" x="3843338" y="5940425"/>
          <p14:tracePt t="92711" x="3883025" y="5932488"/>
          <p14:tracePt t="92722" x="3914775" y="5924550"/>
          <p14:tracePt t="92727" x="3938588" y="5924550"/>
          <p14:tracePt t="92737" x="3978275" y="5916613"/>
          <p14:tracePt t="92743" x="4011613" y="5908675"/>
          <p14:tracePt t="92754" x="4035425" y="5900738"/>
          <p14:tracePt t="92760" x="4059238" y="5892800"/>
          <p14:tracePt t="92768" x="4083050" y="5892800"/>
          <p14:tracePt t="92776" x="4106863" y="5892800"/>
          <p14:tracePt t="92784" x="4122738" y="5892800"/>
          <p14:tracePt t="92792" x="4138613" y="5892800"/>
          <p14:tracePt t="92800" x="4154488" y="5892800"/>
          <p14:tracePt t="92807" x="4178300" y="5892800"/>
          <p14:tracePt t="92815" x="4194175" y="5892800"/>
          <p14:tracePt t="92823" x="4202113" y="5892800"/>
          <p14:tracePt t="92832" x="4210050" y="5892800"/>
          <p14:tracePt t="92838" x="4217988" y="5892800"/>
          <p14:tracePt t="92845" x="4233863" y="5892800"/>
          <p14:tracePt t="92856" x="4241800" y="5892800"/>
          <p14:tracePt t="92862" x="4257675" y="5892800"/>
          <p14:tracePt t="92871" x="4273550" y="5892800"/>
          <p14:tracePt t="92877" x="4297363" y="5892800"/>
          <p14:tracePt t="92887" x="4313238" y="5892800"/>
          <p14:tracePt t="92894" x="4329113" y="5892800"/>
          <p14:tracePt t="92902" x="4352925" y="5892800"/>
          <p14:tracePt t="92909" x="4378325" y="5892800"/>
          <p14:tracePt t="92918" x="4418013" y="5892800"/>
          <p14:tracePt t="92927" x="4457700" y="5892800"/>
          <p14:tracePt t="92937" x="4505325" y="5884863"/>
          <p14:tracePt t="92944" x="4537075" y="5876925"/>
          <p14:tracePt t="92952" x="4560888" y="5876925"/>
          <p14:tracePt t="92959" x="4584700" y="5868988"/>
          <p14:tracePt t="92966" x="4608513" y="5861050"/>
          <p14:tracePt t="92972" x="4624388" y="5853113"/>
          <p14:tracePt t="92988" x="4640263" y="5853113"/>
          <p14:tracePt t="92995" x="4648200" y="5845175"/>
          <p14:tracePt t="93005" x="4656138" y="5845175"/>
          <p14:tracePt t="93012" x="4664075" y="5845175"/>
          <p14:tracePt t="93022" x="4695825" y="5837238"/>
          <p14:tracePt t="93027" x="4713288" y="5829300"/>
          <p14:tracePt t="93038" x="4752975" y="5821363"/>
          <p14:tracePt t="93044" x="4784725" y="5813425"/>
          <p14:tracePt t="93056" x="4808538" y="5813425"/>
          <p14:tracePt t="93060" x="4832350" y="5805488"/>
          <p14:tracePt t="93068" x="4840288" y="5797550"/>
          <p14:tracePt t="93075" x="4848225" y="5797550"/>
          <p14:tracePt t="93130" x="4856163" y="5797550"/>
          <p14:tracePt t="93139" x="4864100" y="5789613"/>
          <p14:tracePt t="93145" x="4903788" y="5781675"/>
          <p14:tracePt t="93154" x="4927600" y="5773738"/>
          <p14:tracePt t="93161" x="4951413" y="5773738"/>
          <p14:tracePt t="93170" x="4975225" y="5765800"/>
          <p14:tracePt t="93178" x="5006975" y="5757863"/>
          <p14:tracePt t="93187" x="5022850" y="5749925"/>
          <p14:tracePt t="93194" x="5030788" y="5741988"/>
          <p14:tracePt t="93202" x="5038725" y="5741988"/>
          <p14:tracePt t="93207" x="5038725" y="5734050"/>
          <p14:tracePt t="93239" x="5038725" y="5726113"/>
          <p14:tracePt t="93248" x="5046663" y="5726113"/>
          <p14:tracePt t="93256" x="5046663" y="5718175"/>
          <p14:tracePt t="93264" x="5046663" y="5710238"/>
          <p14:tracePt t="93272" x="5046663" y="5694363"/>
          <p14:tracePt t="93280" x="5046663" y="5678488"/>
          <p14:tracePt t="93289" x="5046663" y="5670550"/>
          <p14:tracePt t="93296" x="5046663" y="5653088"/>
          <p14:tracePt t="93305" x="5046663" y="5637213"/>
          <p14:tracePt t="93312" x="5046663" y="5613400"/>
          <p14:tracePt t="93322" x="5046663" y="5597525"/>
          <p14:tracePt t="93328" x="5046663" y="5581650"/>
          <p14:tracePt t="93334" x="5046663" y="5573713"/>
          <p14:tracePt t="93342" x="5046663" y="5565775"/>
          <p14:tracePt t="93351" x="5046663" y="5557838"/>
          <p14:tracePt t="93357" x="5046663" y="5549900"/>
          <p14:tracePt t="93366" x="5046663" y="5541963"/>
          <p14:tracePt t="93382" x="5046663" y="5526088"/>
          <p14:tracePt t="93389" x="5046663" y="5510213"/>
          <p14:tracePt t="93398" x="5046663" y="5494338"/>
          <p14:tracePt t="93406" x="5046663" y="5486400"/>
          <p14:tracePt t="93422" x="5046663" y="5470525"/>
          <p14:tracePt t="93430" x="5046663" y="5454650"/>
          <p14:tracePt t="93439" x="5038725" y="5454650"/>
          <p14:tracePt t="93446" x="5038725" y="5446713"/>
          <p14:tracePt t="93459" x="5030788" y="5438775"/>
          <p14:tracePt t="93468" x="5030788" y="5430838"/>
          <p14:tracePt t="93485" x="5022850" y="5422900"/>
          <p14:tracePt t="93499" x="5022850" y="5414963"/>
          <p14:tracePt t="93508" x="5014913" y="5414963"/>
          <p14:tracePt t="93515" x="5014913" y="5407025"/>
          <p14:tracePt t="93523" x="4999038" y="5399088"/>
          <p14:tracePt t="93531" x="4991100" y="5383213"/>
          <p14:tracePt t="93540" x="4975225" y="5375275"/>
          <p14:tracePt t="93548" x="4959350" y="5359400"/>
          <p14:tracePt t="93556" x="4943475" y="5343525"/>
          <p14:tracePt t="93564" x="4927600" y="5335588"/>
          <p14:tracePt t="93572" x="4903788" y="5319713"/>
          <p14:tracePt t="93580" x="4895850" y="5310188"/>
          <p14:tracePt t="93589" x="4887913" y="5310188"/>
          <p14:tracePt t="93594" x="4872038" y="5302250"/>
          <p14:tracePt t="93602" x="4864100" y="5294313"/>
          <p14:tracePt t="93610" x="4856163" y="5294313"/>
          <p14:tracePt t="93617" x="4848225" y="5286375"/>
          <p14:tracePt t="93626" x="4840288" y="5286375"/>
          <p14:tracePt t="93633" x="4832350" y="5278438"/>
          <p14:tracePt t="93642" x="4832350" y="5270500"/>
          <p14:tracePt t="93649" x="4816475" y="5270500"/>
          <p14:tracePt t="93657" x="4816475" y="5262563"/>
          <p14:tracePt t="93666" x="4808538" y="5262563"/>
          <p14:tracePt t="93683" x="4800600" y="5254625"/>
          <p14:tracePt t="93705" x="4792663" y="5254625"/>
          <p14:tracePt t="93711" x="4792663" y="5246688"/>
          <p14:tracePt t="93729" x="4784725" y="5246688"/>
          <p14:tracePt t="93743" x="4776788" y="5246688"/>
          <p14:tracePt t="93752" x="4760913" y="5238750"/>
          <p14:tracePt t="93759" x="4737100" y="5230813"/>
          <p14:tracePt t="93768" x="4713288" y="5214938"/>
          <p14:tracePt t="93775" x="4687888" y="5199063"/>
          <p14:tracePt t="93784" x="4664075" y="5199063"/>
          <p14:tracePt t="93792" x="4632325" y="5183188"/>
          <p14:tracePt t="93800" x="4608513" y="5175250"/>
          <p14:tracePt t="93807" x="4584700" y="5167313"/>
          <p14:tracePt t="93816" x="4552950" y="5143500"/>
          <p14:tracePt t="93823" x="4529138" y="5135563"/>
          <p14:tracePt t="93832" x="4513263" y="5127625"/>
          <p14:tracePt t="93839" x="4489450" y="5119688"/>
          <p14:tracePt t="93846" x="4465638" y="5103813"/>
          <p14:tracePt t="93855" x="4433888" y="5095875"/>
          <p14:tracePt t="93861" x="4410075" y="5080000"/>
          <p14:tracePt t="93871" x="4394200" y="5072063"/>
          <p14:tracePt t="93878" x="4370388" y="5072063"/>
          <p14:tracePt t="93885" x="4352925" y="5064125"/>
          <p14:tracePt t="93894" x="4329113" y="5056188"/>
          <p14:tracePt t="93902" x="4305300" y="5048250"/>
          <p14:tracePt t="93910" x="4297363" y="5048250"/>
          <p14:tracePt t="93917" x="4289425" y="5040313"/>
          <p14:tracePt t="93925" x="4273550" y="5040313"/>
          <p14:tracePt t="93933" x="4257675" y="5032375"/>
          <p14:tracePt t="93942" x="4249738" y="5032375"/>
          <p14:tracePt t="93950" x="4241800" y="5032375"/>
          <p14:tracePt t="93957" x="4233863" y="5032375"/>
          <p14:tracePt t="93964" x="4217988" y="5024438"/>
          <p14:tracePt t="93973" x="4202113" y="5024438"/>
          <p14:tracePt t="93979" x="4186238" y="5024438"/>
          <p14:tracePt t="93990" x="4162425" y="5016500"/>
          <p14:tracePt t="93997" x="4138613" y="5016500"/>
          <p14:tracePt t="94010" x="4114800" y="5016500"/>
          <p14:tracePt t="94012" x="4090988" y="5016500"/>
          <p14:tracePt t="94023" x="4067175" y="5016500"/>
          <p14:tracePt t="94042" x="4002088" y="5008563"/>
          <p14:tracePt t="94049" x="3962400" y="5008563"/>
          <p14:tracePt t="94054" x="3922713" y="5008563"/>
          <p14:tracePt t="94060" x="3898900" y="5008563"/>
          <p14:tracePt t="94068" x="3859213" y="5016500"/>
          <p14:tracePt t="94075" x="3835400" y="5024438"/>
          <p14:tracePt t="94084" x="3811588" y="5032375"/>
          <p14:tracePt t="94091" x="3795713" y="5032375"/>
          <p14:tracePt t="94098" x="3779838" y="5032375"/>
          <p14:tracePt t="94107" x="3763963" y="5032375"/>
          <p14:tracePt t="94123" x="3756025" y="5032375"/>
          <p14:tracePt t="94140" x="3748088" y="5032375"/>
          <p14:tracePt t="94146" x="3748088" y="5040313"/>
          <p14:tracePt t="94155" x="3732213" y="5040313"/>
          <p14:tracePt t="94162" x="3708400" y="5040313"/>
          <p14:tracePt t="94172" x="3684588" y="5048250"/>
          <p14:tracePt t="94177" x="3660775" y="5048250"/>
          <p14:tracePt t="94186" x="3635375" y="5048250"/>
          <p14:tracePt t="94193" x="3603625" y="5048250"/>
          <p14:tracePt t="94202" x="3579813" y="5048250"/>
          <p14:tracePt t="94207" x="3556000" y="5048250"/>
          <p14:tracePt t="94216" x="3532188" y="5056188"/>
          <p14:tracePt t="94225" x="3508375" y="5064125"/>
          <p14:tracePt t="94232" x="3492500" y="5064125"/>
          <p14:tracePt t="94240" x="3476625" y="5072063"/>
          <p14:tracePt t="94248" x="3468688" y="5072063"/>
          <p14:tracePt t="94265" x="3452813" y="5072063"/>
          <p14:tracePt t="94275" x="3436938" y="5080000"/>
          <p14:tracePt t="94280" x="3421063" y="5087938"/>
          <p14:tracePt t="94289" x="3389313" y="5087938"/>
          <p14:tracePt t="94296" x="3357563" y="5095875"/>
          <p14:tracePt t="94305" x="3300413" y="5103813"/>
          <p14:tracePt t="94312" x="3260725" y="5111750"/>
          <p14:tracePt t="94321" x="3213100" y="5119688"/>
          <p14:tracePt t="94329" x="3165475" y="5127625"/>
          <p14:tracePt t="94333" x="3141663" y="5135563"/>
          <p14:tracePt t="94341" x="3117850" y="5143500"/>
          <p14:tracePt t="94350" x="3101975" y="5143500"/>
          <p14:tracePt t="94358" x="3094038" y="5143500"/>
          <p14:tracePt t="94366" x="3086100" y="5143500"/>
          <p14:tracePt t="94373" x="3086100" y="5151438"/>
          <p14:tracePt t="94382" x="3078163" y="5151438"/>
          <p14:tracePt t="94390" x="3070225" y="5151438"/>
          <p14:tracePt t="94397" x="3054350" y="5159375"/>
          <p14:tracePt t="94408" x="3030538" y="5167313"/>
          <p14:tracePt t="94414" x="3014663" y="5175250"/>
          <p14:tracePt t="94424" x="2998788" y="5175250"/>
          <p14:tracePt t="94429" x="2982913" y="5175250"/>
          <p14:tracePt t="94440" x="2967038" y="5183188"/>
          <p14:tracePt t="94445" x="2949575" y="5183188"/>
          <p14:tracePt t="94455" x="2925763" y="5191125"/>
          <p14:tracePt t="94462" x="2917825" y="5199063"/>
          <p14:tracePt t="94468" x="2909888" y="5199063"/>
          <p14:tracePt t="94475" x="2901950" y="5199063"/>
          <p14:tracePt t="94491" x="2894013" y="5199063"/>
          <p14:tracePt t="94500" x="2894013" y="5207000"/>
          <p14:tracePt t="94507" x="2886075" y="5207000"/>
          <p14:tracePt t="94515" x="2878138" y="5207000"/>
          <p14:tracePt t="94531" x="2870200" y="5207000"/>
          <p14:tracePt t="94540" x="2870200" y="5214938"/>
          <p14:tracePt t="94548" x="2862263" y="5214938"/>
          <p14:tracePt t="94564" x="2854325" y="5214938"/>
          <p14:tracePt t="94573" x="2846388" y="5214938"/>
          <p14:tracePt t="94577" x="2846388" y="5222875"/>
          <p14:tracePt t="94594" x="2838450" y="5222875"/>
          <p14:tracePt t="94604" x="2838450" y="5230813"/>
          <p14:tracePt t="94613" x="2830513" y="5230813"/>
          <p14:tracePt t="94617" x="2830513" y="5238750"/>
          <p14:tracePt t="94626" x="2822575" y="5238750"/>
          <p14:tracePt t="94633" x="2814638" y="5254625"/>
          <p14:tracePt t="94641" x="2806700" y="5262563"/>
          <p14:tracePt t="94651" x="2798763" y="5270500"/>
          <p14:tracePt t="94661" x="2798763" y="5286375"/>
          <p14:tracePt t="94665" x="2790825" y="5294313"/>
          <p14:tracePt t="94674" x="2782888" y="5302250"/>
          <p14:tracePt t="94682" x="2774950" y="5327650"/>
          <p14:tracePt t="94690" x="2774950" y="5343525"/>
          <p14:tracePt t="94698" x="2774950" y="5359400"/>
          <p14:tracePt t="94703" x="2774950" y="5375275"/>
          <p14:tracePt t="94711" x="2774950" y="5399088"/>
          <p14:tracePt t="94720" x="2774950" y="5422900"/>
          <p14:tracePt t="94727" x="2774950" y="5438775"/>
          <p14:tracePt t="94736" x="2774950" y="5462588"/>
          <p14:tracePt t="94743" x="2774950" y="5478463"/>
          <p14:tracePt t="94751" x="2774950" y="5502275"/>
          <p14:tracePt t="94759" x="2782888" y="5518150"/>
          <p14:tracePt t="94767" x="2782888" y="5526088"/>
          <p14:tracePt t="94775" x="2790825" y="5534025"/>
          <p14:tracePt t="94783" x="2790825" y="5549900"/>
          <p14:tracePt t="94792" x="2798763" y="5549900"/>
          <p14:tracePt t="94799" x="2798763" y="5557838"/>
          <p14:tracePt t="94808" x="2806700" y="5557838"/>
          <p14:tracePt t="94816" x="2806700" y="5565775"/>
          <p14:tracePt t="94824" x="2814638" y="5573713"/>
          <p14:tracePt t="94845" x="2814638" y="5581650"/>
          <p14:tracePt t="94854" x="2822575" y="5581650"/>
          <p14:tracePt t="94861" x="2822575" y="5589588"/>
          <p14:tracePt t="94869" x="2830513" y="5589588"/>
          <p14:tracePt t="94878" x="2830513" y="5597525"/>
          <p14:tracePt t="94886" x="2838450" y="5605463"/>
          <p14:tracePt t="94894" x="2846388" y="5605463"/>
          <p14:tracePt t="94902" x="2846388" y="5613400"/>
          <p14:tracePt t="94910" x="2854325" y="5613400"/>
          <p14:tracePt t="94918" x="2862263" y="5621338"/>
          <p14:tracePt t="94926" x="2870200" y="5629275"/>
          <p14:tracePt t="94934" x="2886075" y="5629275"/>
          <p14:tracePt t="94941" x="2901950" y="5637213"/>
          <p14:tracePt t="94947" x="2909888" y="5645150"/>
          <p14:tracePt t="94958" x="2925763" y="5645150"/>
          <p14:tracePt t="94966" x="2949575" y="5653088"/>
          <p14:tracePt t="94973" x="2957513" y="5662613"/>
          <p14:tracePt t="94979" x="2967038" y="5662613"/>
          <p14:tracePt t="94989" x="2974975" y="5662613"/>
          <p14:tracePt t="94996" x="2990850" y="5670550"/>
          <p14:tracePt t="95005" x="3006725" y="5678488"/>
          <p14:tracePt t="95012" x="3022600" y="5686425"/>
          <p14:tracePt t="95024" x="3046413" y="5686425"/>
          <p14:tracePt t="95027" x="3078163" y="5702300"/>
          <p14:tracePt t="95036" x="3101975" y="5710238"/>
          <p14:tracePt t="95043" x="3133725" y="5718175"/>
          <p14:tracePt t="95051" x="3157538" y="5718175"/>
          <p14:tracePt t="95059" x="3173413" y="5726113"/>
          <p14:tracePt t="95068" x="3197225" y="5734050"/>
          <p14:tracePt t="95075" x="3213100" y="5741988"/>
          <p14:tracePt t="95084" x="3221038" y="5741988"/>
          <p14:tracePt t="95092" x="3228975" y="5741988"/>
          <p14:tracePt t="95097" x="3228975" y="5749925"/>
          <p14:tracePt t="95108" x="3236913" y="5749925"/>
          <p14:tracePt t="95124" x="3252788" y="5757863"/>
          <p14:tracePt t="95129" x="3268663" y="5757863"/>
          <p14:tracePt t="95140" x="3284538" y="5757863"/>
          <p14:tracePt t="95145" x="3308350" y="5765800"/>
          <p14:tracePt t="95154" x="3333750" y="5773738"/>
          <p14:tracePt t="95162" x="3373438" y="5781675"/>
          <p14:tracePt t="95170" x="3397250" y="5781675"/>
          <p14:tracePt t="95177" x="3421063" y="5789613"/>
          <p14:tracePt t="95185" x="3444875" y="5797550"/>
          <p14:tracePt t="95193" x="3460750" y="5805488"/>
          <p14:tracePt t="95202" x="3468688" y="5805488"/>
          <p14:tracePt t="95208" x="3476625" y="5805488"/>
          <p14:tracePt t="95216" x="3484563" y="5813425"/>
          <p14:tracePt t="95226" x="3492500" y="5813425"/>
          <p14:tracePt t="95232" x="3508375" y="5813425"/>
          <p14:tracePt t="95241" x="3524250" y="5813425"/>
          <p14:tracePt t="95248" x="3540125" y="5813425"/>
          <p14:tracePt t="95257" x="3563938" y="5813425"/>
          <p14:tracePt t="95264" x="3587750" y="5813425"/>
          <p14:tracePt t="95273" x="3619500" y="5813425"/>
          <p14:tracePt t="95279" x="3643313" y="5813425"/>
          <p14:tracePt t="95290" x="3676650" y="5813425"/>
          <p14:tracePt t="95296" x="3700463" y="5813425"/>
          <p14:tracePt t="95304" x="3724275" y="5813425"/>
          <p14:tracePt t="95312" x="3748088" y="5813425"/>
          <p14:tracePt t="95320" x="3763963" y="5813425"/>
          <p14:tracePt t="95327" x="3779838" y="5813425"/>
          <p14:tracePt t="95333" x="3795713" y="5813425"/>
          <p14:tracePt t="95342" x="3811588" y="5813425"/>
          <p14:tracePt t="95350" x="3827463" y="5813425"/>
          <p14:tracePt t="95358" x="3851275" y="5813425"/>
          <p14:tracePt t="95365" x="3867150" y="5813425"/>
          <p14:tracePt t="95374" x="3890963" y="5813425"/>
          <p14:tracePt t="95381" x="3914775" y="5821363"/>
          <p14:tracePt t="95391" x="3938588" y="5821363"/>
          <p14:tracePt t="95398" x="3962400" y="5829300"/>
          <p14:tracePt t="95407" x="3986213" y="5829300"/>
          <p14:tracePt t="95414" x="4011613" y="5837238"/>
          <p14:tracePt t="95424" x="4035425" y="5845175"/>
          <p14:tracePt t="95429" x="4059238" y="5853113"/>
          <p14:tracePt t="95440" x="4075113" y="5853113"/>
          <p14:tracePt t="95447" x="4090988" y="5853113"/>
          <p14:tracePt t="95454" x="4106863" y="5861050"/>
          <p14:tracePt t="95461" x="4114800" y="5868988"/>
          <p14:tracePt t="95467" x="4122738" y="5868988"/>
          <p14:tracePt t="95475" x="4130675" y="5876925"/>
          <p14:tracePt t="95483" x="4138613" y="5876925"/>
          <p14:tracePt t="95491" x="4154488" y="5884863"/>
          <p14:tracePt t="95500" x="4178300" y="5884863"/>
          <p14:tracePt t="95508" x="4202113" y="5892800"/>
          <p14:tracePt t="95515" x="4217988" y="5900738"/>
          <p14:tracePt t="95524" x="4241800" y="5900738"/>
          <p14:tracePt t="95531" x="4265613" y="5908675"/>
          <p14:tracePt t="95541" x="4305300" y="5908675"/>
          <p14:tracePt t="95549" x="4352925" y="5916613"/>
          <p14:tracePt t="95557" x="4386263" y="5916613"/>
          <p14:tracePt t="95564" x="4433888" y="5916613"/>
          <p14:tracePt t="95574" x="4457700" y="5916613"/>
          <p14:tracePt t="95578" x="4481513" y="5916613"/>
          <p14:tracePt t="95586" x="4497388" y="5916613"/>
          <p14:tracePt t="95593" x="4513263" y="5916613"/>
          <p14:tracePt t="95601" x="4521200" y="5908675"/>
          <p14:tracePt t="95610" x="4537075" y="5908675"/>
          <p14:tracePt t="95617" x="4560888" y="5900738"/>
          <p14:tracePt t="95625" x="4584700" y="5900738"/>
          <p14:tracePt t="95634" x="4616450" y="5892800"/>
          <p14:tracePt t="95642" x="4664075" y="5884863"/>
          <p14:tracePt t="95650" x="4705350" y="5876925"/>
          <p14:tracePt t="95658" x="4745038" y="5868988"/>
          <p14:tracePt t="95668" x="4784725" y="5861050"/>
          <p14:tracePt t="95679" x="4816475" y="5853113"/>
          <p14:tracePt t="95684" x="4848225" y="5845175"/>
          <p14:tracePt t="95689" x="4879975" y="5837238"/>
          <p14:tracePt t="95695" x="4903788" y="5829300"/>
          <p14:tracePt t="95707" x="4919663" y="5821363"/>
          <p14:tracePt t="95711" x="4943475" y="5813425"/>
          <p14:tracePt t="95720" x="4959350" y="5813425"/>
          <p14:tracePt t="95728" x="4975225" y="5805488"/>
          <p14:tracePt t="95736" x="4991100" y="5805488"/>
          <p14:tracePt t="95743" x="5006975" y="5797550"/>
          <p14:tracePt t="95752" x="5030788" y="5797550"/>
          <p14:tracePt t="95759" x="5038725" y="5797550"/>
          <p14:tracePt t="95768" x="5038725" y="5789613"/>
          <p14:tracePt t="95775" x="5046663" y="5789613"/>
          <p14:tracePt t="95783" x="5056188" y="5781675"/>
          <p14:tracePt t="95800" x="5064125" y="5773738"/>
          <p14:tracePt t="95815" x="5072063" y="5765800"/>
          <p14:tracePt t="95824" x="5095875" y="5757863"/>
          <p14:tracePt t="95831" x="5111750" y="5757863"/>
          <p14:tracePt t="95837" x="5127625" y="5749925"/>
          <p14:tracePt t="95846" x="5143500" y="5741988"/>
          <p14:tracePt t="95854" x="5159375" y="5734050"/>
          <p14:tracePt t="95861" x="5175250" y="5734050"/>
          <p14:tracePt t="95870" x="5183188" y="5734050"/>
          <p14:tracePt t="95878" x="5191125" y="5726113"/>
          <p14:tracePt t="96074" x="5199063" y="5726113"/>
          <p14:tracePt t="96091" x="5199063" y="5710238"/>
          <p14:tracePt t="96107" x="5199063" y="5702300"/>
          <p14:tracePt t="96123" x="5199063" y="5694363"/>
          <p14:tracePt t="96137" x="5199063" y="5686425"/>
          <p14:tracePt t="96154" x="5207000" y="5678488"/>
          <p14:tracePt t="96170" x="5207000" y="5670550"/>
          <p14:tracePt t="96305" x="5207000" y="5662613"/>
          <p14:tracePt t="96350" x="5214938" y="5662613"/>
          <p14:tracePt t="96422" x="5214938" y="5653088"/>
          <p14:tracePt t="96430" x="5214938" y="5645150"/>
          <p14:tracePt t="96438" x="5222875" y="5645150"/>
          <p14:tracePt t="96454" x="5222875" y="5637213"/>
          <p14:tracePt t="96594" x="5222875" y="5629275"/>
          <p14:tracePt t="96601" x="5222875" y="5621338"/>
          <p14:tracePt t="96617" x="5222875" y="5613400"/>
          <p14:tracePt t="96626" x="5222875" y="5597525"/>
          <p14:tracePt t="96642" x="5222875" y="5589588"/>
          <p14:tracePt t="96649" x="5222875" y="5573713"/>
          <p14:tracePt t="96659" x="5222875" y="5557838"/>
          <p14:tracePt t="96666" x="5222875" y="5541963"/>
          <p14:tracePt t="96675" x="5214938" y="5526088"/>
          <p14:tracePt t="96681" x="5214938" y="5518150"/>
          <p14:tracePt t="96691" x="5214938" y="5494338"/>
          <p14:tracePt t="96709" x="5214938" y="5478463"/>
          <p14:tracePt t="96714" x="5214938" y="5470525"/>
          <p14:tracePt t="96719" x="5214938" y="5462588"/>
          <p14:tracePt t="96727" x="5214938" y="5454650"/>
          <p14:tracePt t="96744" x="5214938" y="5446713"/>
          <p14:tracePt t="96759" x="5207000" y="5438775"/>
          <p14:tracePt t="96776" x="5207000" y="5430838"/>
          <p14:tracePt t="96783" x="5199063" y="5422900"/>
          <p14:tracePt t="96792" x="5199063" y="5414963"/>
          <p14:tracePt t="96800" x="5191125" y="5407025"/>
          <p14:tracePt t="96809" x="5191125" y="5399088"/>
          <p14:tracePt t="96822" x="5183188" y="5391150"/>
          <p14:tracePt t="96830" x="5175250" y="5375275"/>
          <p14:tracePt t="96846" x="5167313" y="5359400"/>
          <p14:tracePt t="96862" x="5159375" y="5351463"/>
          <p14:tracePt t="96869" x="5151438" y="5351463"/>
          <p14:tracePt t="96877" x="5151438" y="5343525"/>
          <p14:tracePt t="96885" x="5143500" y="5343525"/>
          <p14:tracePt t="96893" x="5143500" y="5335588"/>
          <p14:tracePt t="96901" x="5135563" y="5327650"/>
          <p14:tracePt t="96910" x="5127625" y="5319713"/>
          <p14:tracePt t="96918" x="5111750" y="5310188"/>
          <p14:tracePt t="96926" x="5095875" y="5286375"/>
          <p14:tracePt t="96934" x="5080000" y="5278438"/>
          <p14:tracePt t="96942" x="5064125" y="5262563"/>
          <p14:tracePt t="96950" x="5046663" y="5246688"/>
          <p14:tracePt t="96958" x="5038725" y="5238750"/>
          <p14:tracePt t="96963" x="5030788" y="5230813"/>
          <p14:tracePt t="96979" x="5022850" y="5222875"/>
          <p14:tracePt t="97083" x="5014913" y="5214938"/>
          <p14:tracePt t="97093" x="4999038" y="5214938"/>
          <p14:tracePt t="97097" x="4975225" y="5207000"/>
          <p14:tracePt t="97105" x="4959350" y="5199063"/>
          <p14:tracePt t="97114" x="4943475" y="5191125"/>
          <p14:tracePt t="97121" x="4927600" y="5191125"/>
          <p14:tracePt t="97130" x="4903788" y="5183188"/>
          <p14:tracePt t="97144" x="4887913" y="5175250"/>
          <p14:tracePt t="97146" x="4864100" y="5175250"/>
          <p14:tracePt t="97153" x="4848225" y="5175250"/>
          <p14:tracePt t="97161" x="4824413" y="5167313"/>
          <p14:tracePt t="97170" x="4800600" y="5159375"/>
          <p14:tracePt t="97177" x="4776788" y="5151438"/>
          <p14:tracePt t="97186" x="4752975" y="5151438"/>
          <p14:tracePt t="97192" x="4729163" y="5143500"/>
          <p14:tracePt t="97199" x="4713288" y="5143500"/>
          <p14:tracePt t="97210" x="4695825" y="5143500"/>
          <p14:tracePt t="97226" x="4664075" y="5135563"/>
          <p14:tracePt t="97231" x="4656138" y="5135563"/>
          <p14:tracePt t="97242" x="4648200" y="5135563"/>
          <p14:tracePt t="97247" x="4632325" y="5127625"/>
          <p14:tracePt t="97258" x="4624388" y="5127625"/>
          <p14:tracePt t="97263" x="4616450" y="5127625"/>
          <p14:tracePt t="97272" x="4592638" y="5119688"/>
          <p14:tracePt t="97280" x="4576763" y="5111750"/>
          <p14:tracePt t="97289" x="4552950" y="5103813"/>
          <p14:tracePt t="97296" x="4529138" y="5103813"/>
          <p14:tracePt t="97304" x="4505325" y="5095875"/>
          <p14:tracePt t="97311" x="4481513" y="5095875"/>
          <p14:tracePt t="97320" x="4457700" y="5087938"/>
          <p14:tracePt t="97327" x="4433888" y="5087938"/>
          <p14:tracePt t="97333" x="4410075" y="5087938"/>
          <p14:tracePt t="97343" x="4386263" y="5080000"/>
          <p14:tracePt t="97349" x="4362450" y="5080000"/>
          <p14:tracePt t="97360" x="4344988" y="5080000"/>
          <p14:tracePt t="97366" x="4321175" y="5080000"/>
          <p14:tracePt t="97377" x="4305300" y="5080000"/>
          <p14:tracePt t="97381" x="4289425" y="5080000"/>
          <p14:tracePt t="97391" x="4273550" y="5080000"/>
          <p14:tracePt t="97397" x="4257675" y="5080000"/>
          <p14:tracePt t="97406" x="4249738" y="5080000"/>
          <p14:tracePt t="97414" x="4233863" y="5080000"/>
          <p14:tracePt t="97422" x="4210050" y="5080000"/>
          <p14:tracePt t="97429" x="4186238" y="5080000"/>
          <p14:tracePt t="97437" x="4162425" y="5080000"/>
          <p14:tracePt t="97446" x="4146550" y="5080000"/>
          <p14:tracePt t="97454" x="4122738" y="5080000"/>
          <p14:tracePt t="97460" x="4098925" y="5080000"/>
          <p14:tracePt t="97468" x="4075113" y="5080000"/>
          <p14:tracePt t="97477" x="4043363" y="5080000"/>
          <p14:tracePt t="97483" x="4019550" y="5080000"/>
          <p14:tracePt t="97493" x="3994150" y="5080000"/>
          <p14:tracePt t="97500" x="3978275" y="5080000"/>
          <p14:tracePt t="97516" x="3962400" y="5080000"/>
          <p14:tracePt t="97531" x="3954463" y="5080000"/>
          <p14:tracePt t="97556" x="3946525" y="5080000"/>
          <p14:tracePt t="97572" x="3938588" y="5080000"/>
          <p14:tracePt t="97579" x="3922713" y="5080000"/>
          <p14:tracePt t="97585" x="3906838" y="5080000"/>
          <p14:tracePt t="97594" x="3883025" y="5080000"/>
          <p14:tracePt t="97601" x="3851275" y="5080000"/>
          <p14:tracePt t="97611" x="3811588" y="5080000"/>
          <p14:tracePt t="97617" x="3756025" y="5072063"/>
          <p14:tracePt t="97627" x="3692525" y="5072063"/>
          <p14:tracePt t="97634" x="3627438" y="5072063"/>
          <p14:tracePt t="97643" x="3548063" y="5072063"/>
          <p14:tracePt t="97650" x="3484563" y="5072063"/>
          <p14:tracePt t="97660" x="3421063" y="5072063"/>
          <p14:tracePt t="97665" x="3381375" y="5080000"/>
          <p14:tracePt t="97675" x="3333750" y="5087938"/>
          <p14:tracePt t="97682" x="3308350" y="5095875"/>
          <p14:tracePt t="97692" x="3292475" y="5103813"/>
          <p14:tracePt t="97695" x="3268663" y="5103813"/>
          <p14:tracePt t="97706" x="3260725" y="5111750"/>
          <p14:tracePt t="97711" x="3260725" y="5119688"/>
          <p14:tracePt t="97720" x="3252788" y="5119688"/>
          <p14:tracePt t="97727" x="3244850" y="5119688"/>
          <p14:tracePt t="97735" x="3228975" y="5127625"/>
          <p14:tracePt t="97744" x="3213100" y="5135563"/>
          <p14:tracePt t="97752" x="3197225" y="5135563"/>
          <p14:tracePt t="97760" x="3181350" y="5151438"/>
          <p14:tracePt t="97767" x="3157538" y="5159375"/>
          <p14:tracePt t="97777" x="3133725" y="5159375"/>
          <p14:tracePt t="97784" x="3117850" y="5167313"/>
          <p14:tracePt t="97793" x="3117850" y="5175250"/>
          <p14:tracePt t="97799" x="3109913" y="5175250"/>
          <p14:tracePt t="97816" x="3101975" y="5183188"/>
          <p14:tracePt t="97822" x="3094038" y="5183188"/>
          <p14:tracePt t="97838" x="3086100" y="5191125"/>
          <p14:tracePt t="97847" x="3078163" y="5199063"/>
          <p14:tracePt t="97853" x="3070225" y="5199063"/>
          <p14:tracePt t="97870" x="3062288" y="5207000"/>
          <p14:tracePt t="97877" x="3054350" y="5207000"/>
          <p14:tracePt t="97888" x="3054350" y="5214938"/>
          <p14:tracePt t="97901" x="3046413" y="5214938"/>
          <p14:tracePt t="97903" x="3038475" y="5214938"/>
          <p14:tracePt t="97912" x="3030538" y="5214938"/>
          <p14:tracePt t="97917" x="3030538" y="5222875"/>
          <p14:tracePt t="97927" x="3022600" y="5222875"/>
          <p14:tracePt t="97943" x="3014663" y="5230813"/>
          <p14:tracePt t="98020" x="3006725" y="5238750"/>
          <p14:tracePt t="98036" x="2998788" y="5246688"/>
          <p14:tracePt t="98052" x="2990850" y="5254625"/>
          <p14:tracePt t="98061" x="2982913" y="5262563"/>
          <p14:tracePt t="98077" x="2982913" y="5270500"/>
          <p14:tracePt t="98082" x="2974975" y="5270500"/>
          <p14:tracePt t="98098" x="2974975" y="5286375"/>
          <p14:tracePt t="98114" x="2967038" y="5294313"/>
          <p14:tracePt t="98131" x="2967038" y="5302250"/>
          <p14:tracePt t="98137" x="2957513" y="5302250"/>
          <p14:tracePt t="98145" x="2957513" y="5310188"/>
          <p14:tracePt t="98154" x="2949575" y="5319713"/>
          <p14:tracePt t="98170" x="2949575" y="5327650"/>
          <p14:tracePt t="98186" x="2949575" y="5335588"/>
          <p14:tracePt t="98202" x="2941638" y="5343525"/>
          <p14:tracePt t="98224" x="2941638" y="5351463"/>
          <p14:tracePt t="98280" x="2941638" y="5359400"/>
          <p14:tracePt t="98296" x="2941638" y="5367338"/>
          <p14:tracePt t="98400" x="2941638" y="5375275"/>
          <p14:tracePt t="98413" x="2957513" y="5391150"/>
          <p14:tracePt t="98424" x="2974975" y="5407025"/>
          <p14:tracePt t="98432" x="2990850" y="5414963"/>
          <p14:tracePt t="98439" x="3022600" y="5438775"/>
          <p14:tracePt t="98447" x="3046413" y="5446713"/>
          <p14:tracePt t="98452" x="3070225" y="5462588"/>
          <p14:tracePt t="98460" x="3101975" y="5470525"/>
          <p14:tracePt t="98468" x="3117850" y="5478463"/>
          <p14:tracePt t="98477" x="3141663" y="5486400"/>
          <p14:tracePt t="98484" x="3157538" y="5494338"/>
          <p14:tracePt t="98493" x="3173413" y="5494338"/>
          <p14:tracePt t="98500" x="3189288" y="5494338"/>
          <p14:tracePt t="98509" x="3213100" y="5502275"/>
          <p14:tracePt t="98516" x="3228975" y="5510213"/>
          <p14:tracePt t="98523" x="3244850" y="5518150"/>
          <p14:tracePt t="98531" x="3260725" y="5518150"/>
          <p14:tracePt t="98539" x="3284538" y="5526088"/>
          <p14:tracePt t="98547" x="3308350" y="5534025"/>
          <p14:tracePt t="98555" x="3333750" y="5534025"/>
          <p14:tracePt t="98563" x="3357563" y="5541963"/>
          <p14:tracePt t="98571" x="3389313" y="5541963"/>
          <p14:tracePt t="98581" x="3436938" y="5549900"/>
          <p14:tracePt t="98585" x="3492500" y="5557838"/>
          <p14:tracePt t="98595" x="3540125" y="5565775"/>
          <p14:tracePt t="98601" x="3603625" y="5573713"/>
          <p14:tracePt t="98611" x="3660775" y="5581650"/>
          <p14:tracePt t="98617" x="3716338" y="5581650"/>
          <p14:tracePt t="98627" x="3763963" y="5589588"/>
          <p14:tracePt t="98633" x="3811588" y="5597525"/>
          <p14:tracePt t="98645" x="3867150" y="5605463"/>
          <p14:tracePt t="98649" x="3922713" y="5613400"/>
          <p14:tracePt t="98659" x="3962400" y="5621338"/>
          <p14:tracePt t="98666" x="4002088" y="5629275"/>
          <p14:tracePt t="98674" x="4027488" y="5637213"/>
          <p14:tracePt t="98681" x="4051300" y="5637213"/>
          <p14:tracePt t="98688" x="4075113" y="5637213"/>
          <p14:tracePt t="98695" x="4090988" y="5637213"/>
          <p14:tracePt t="98707" x="4106863" y="5637213"/>
          <p14:tracePt t="98712" x="4122738" y="5629275"/>
          <p14:tracePt t="98719" x="4138613" y="5629275"/>
          <p14:tracePt t="98728" x="4154488" y="5621338"/>
          <p14:tracePt t="98735" x="4170363" y="5621338"/>
          <p14:tracePt t="98744" x="4178300" y="5613400"/>
          <p14:tracePt t="98752" x="4202113" y="5613400"/>
          <p14:tracePt t="98761" x="4217988" y="5613400"/>
          <p14:tracePt t="98767" x="4241800" y="5605463"/>
          <p14:tracePt t="98777" x="4265613" y="5597525"/>
          <p14:tracePt t="98783" x="4289425" y="5589588"/>
          <p14:tracePt t="98794" x="4313238" y="5589588"/>
          <p14:tracePt t="98799" x="4337050" y="5589588"/>
          <p14:tracePt t="98809" x="4370388" y="5581650"/>
          <p14:tracePt t="98815" x="4418013" y="5581650"/>
          <p14:tracePt t="98822" x="4457700" y="5581650"/>
          <p14:tracePt t="98830" x="4489450" y="5581650"/>
          <p14:tracePt t="98837" x="4513263" y="5581650"/>
          <p14:tracePt t="98846" x="4537075" y="5573713"/>
          <p14:tracePt t="98853" x="4545013" y="5573713"/>
          <p14:tracePt t="98866" x="4552950" y="5573713"/>
          <p14:tracePt t="98871" x="4560888" y="5573713"/>
          <p14:tracePt t="98886" x="4568825" y="5565775"/>
          <p14:tracePt t="98894" x="4584700" y="5565775"/>
          <p14:tracePt t="98901" x="4608513" y="5565775"/>
          <p14:tracePt t="98916" x="4632325" y="5565775"/>
          <p14:tracePt t="98917" x="4664075" y="5557838"/>
          <p14:tracePt t="98928" x="4713288" y="5557838"/>
          <p14:tracePt t="98934" x="4745038" y="5557838"/>
          <p14:tracePt t="98943" x="4784725" y="5549900"/>
          <p14:tracePt t="98949" x="4808538" y="5541963"/>
          <p14:tracePt t="98956" x="4832350" y="5534025"/>
          <p14:tracePt t="98963" x="4840288" y="5534025"/>
          <p14:tracePt t="98979" x="4848225" y="5534025"/>
          <p14:tracePt t="99012" x="4856163" y="5534025"/>
          <p14:tracePt t="99020" x="4856163" y="5526088"/>
          <p14:tracePt t="99028" x="4864100" y="5518150"/>
          <p14:tracePt t="99035" x="4879975" y="5502275"/>
          <p14:tracePt t="99044" x="4895850" y="5486400"/>
          <p14:tracePt t="99051" x="4911725" y="5470525"/>
          <p14:tracePt t="99061" x="4919663" y="5454650"/>
          <p14:tracePt t="99067" x="4927600" y="5430838"/>
          <p14:tracePt t="99077" x="4935538" y="5407025"/>
          <p14:tracePt t="99081" x="4935538" y="5391150"/>
          <p14:tracePt t="99090" x="4935538" y="5375275"/>
          <p14:tracePt t="99097" x="4935538" y="5367338"/>
          <p14:tracePt t="99106" x="4935538" y="5359400"/>
          <p14:tracePt t="99122" x="4935538" y="5351463"/>
          <p14:tracePt t="99129" x="4935538" y="5335588"/>
          <p14:tracePt t="99138" x="4919663" y="5319713"/>
          <p14:tracePt t="99145" x="4895850" y="5286375"/>
          <p14:tracePt t="99156" x="4864100" y="5270500"/>
          <p14:tracePt t="99164" x="4832350" y="5246688"/>
          <p14:tracePt t="99170" x="4792663" y="5222875"/>
          <p14:tracePt t="99178" x="4752975" y="5199063"/>
          <p14:tracePt t="99185" x="4705350" y="5183188"/>
          <p14:tracePt t="99195" x="4656138" y="5167313"/>
          <p14:tracePt t="99202" x="4608513" y="5159375"/>
          <p14:tracePt t="99207" x="4568825" y="5159375"/>
          <p14:tracePt t="99215" x="4521200" y="5151438"/>
          <p14:tracePt t="99223" x="4481513" y="5143500"/>
          <p14:tracePt t="99233" x="4433888" y="5143500"/>
          <p14:tracePt t="99240" x="4394200" y="5143500"/>
          <p14:tracePt t="99248" x="4344988" y="5143500"/>
          <p14:tracePt t="99255" x="4305300" y="5143500"/>
          <p14:tracePt t="99263" x="4257675" y="5143500"/>
          <p14:tracePt t="99274" x="4210050" y="5143500"/>
          <p14:tracePt t="99283" x="4162425" y="5143500"/>
          <p14:tracePt t="99291" x="4114800" y="5143500"/>
          <p14:tracePt t="99301" x="4067175" y="5143500"/>
          <p14:tracePt t="99304" x="4027488" y="5143500"/>
          <p14:tracePt t="99311" x="3978275" y="5143500"/>
          <p14:tracePt t="99318" x="3938588" y="5143500"/>
          <p14:tracePt t="99328" x="3906838" y="5143500"/>
          <p14:tracePt t="99334" x="3875088" y="5143500"/>
          <p14:tracePt t="99343" x="3859213" y="5143500"/>
          <p14:tracePt t="99349" x="3843338" y="5151438"/>
          <p14:tracePt t="99358" x="3827463" y="5151438"/>
          <p14:tracePt t="99366" x="3811588" y="5151438"/>
          <p14:tracePt t="99374" x="3795713" y="5151438"/>
          <p14:tracePt t="99382" x="3779838" y="5159375"/>
          <p14:tracePt t="99390" x="3756025" y="5159375"/>
          <p14:tracePt t="99397" x="3740150" y="5159375"/>
          <p14:tracePt t="99406" x="3716338" y="5159375"/>
          <p14:tracePt t="99413" x="3700463" y="5167313"/>
          <p14:tracePt t="99422" x="3676650" y="5167313"/>
          <p14:tracePt t="99430" x="3660775" y="5175250"/>
          <p14:tracePt t="99439" x="3643313" y="5183188"/>
          <p14:tracePt t="99444" x="3619500" y="5191125"/>
          <p14:tracePt t="99451" x="3595688" y="5191125"/>
          <p14:tracePt t="99461" x="3579813" y="5199063"/>
          <p14:tracePt t="99467" x="3563938" y="5207000"/>
          <p14:tracePt t="99477" x="3548063" y="5214938"/>
          <p14:tracePt t="99484" x="3532188" y="5222875"/>
          <p14:tracePt t="99492" x="3500438" y="5230813"/>
          <p14:tracePt t="99501" x="3476625" y="5238750"/>
          <p14:tracePt t="99507" x="3452813" y="5238750"/>
          <p14:tracePt t="99515" x="3429000" y="5246688"/>
          <p14:tracePt t="99524" x="3405188" y="5254625"/>
          <p14:tracePt t="99532" x="3389313" y="5262563"/>
          <p14:tracePt t="99540" x="3373438" y="5262563"/>
          <p14:tracePt t="99547" x="3357563" y="5270500"/>
          <p14:tracePt t="99555" x="3349625" y="5270500"/>
          <p14:tracePt t="99563" x="3341688" y="5278438"/>
          <p14:tracePt t="99579" x="3333750" y="5278438"/>
          <p14:tracePt t="99596" x="3325813" y="5286375"/>
          <p14:tracePt t="99602" x="3317875" y="5286375"/>
          <p14:tracePt t="99611" x="3308350" y="5294313"/>
          <p14:tracePt t="99617" x="3284538" y="5302250"/>
          <p14:tracePt t="99628" x="3268663" y="5302250"/>
          <p14:tracePt t="99633" x="3252788" y="5302250"/>
          <p14:tracePt t="99643" x="3236913" y="5310188"/>
          <p14:tracePt t="99649" x="3221038" y="5319713"/>
          <p14:tracePt t="99658" x="3205163" y="5327650"/>
          <p14:tracePt t="99666" x="3197225" y="5327650"/>
          <p14:tracePt t="99673" x="3189288" y="5327650"/>
          <p14:tracePt t="99681" x="3181350" y="5335588"/>
          <p14:tracePt t="99695" x="3173413" y="5335588"/>
          <p14:tracePt t="99706" x="3165475" y="5335588"/>
          <p14:tracePt t="99728" x="3157538" y="5343525"/>
          <p14:tracePt t="99744" x="3149600" y="5351463"/>
          <p14:tracePt t="99761" x="3141663" y="5351463"/>
          <p14:tracePt t="99767" x="3133725" y="5359400"/>
          <p14:tracePt t="99778" x="3125788" y="5359400"/>
          <p14:tracePt t="99795" x="3117850" y="5359400"/>
          <p14:tracePt t="99800" x="3109913" y="5367338"/>
          <p14:tracePt t="99814" x="3101975" y="5367338"/>
          <p14:tracePt t="99829" x="3094038" y="5367338"/>
          <p14:tracePt t="99845" x="3086100" y="5375275"/>
          <p14:tracePt t="99854" x="3086100" y="5383213"/>
          <p14:tracePt t="99862" x="3078163" y="5383213"/>
          <p14:tracePt t="99942" x="3078163" y="5391150"/>
          <p14:tracePt t="99948" x="3078163" y="5399088"/>
          <p14:tracePt t="99955" x="3078163" y="5407025"/>
          <p14:tracePt t="99972" x="3086100" y="5414963"/>
          <p14:tracePt t="99987" x="3094038" y="5422900"/>
          <p14:tracePt t="100003" x="3101975" y="5422900"/>
          <p14:tracePt t="100027" x="3109913" y="5422900"/>
          <p14:tracePt t="100045" x="3117850" y="5422900"/>
          <p14:tracePt t="100060" x="3133725" y="5422900"/>
          <p14:tracePt t="100068" x="3149600" y="5422900"/>
          <p14:tracePt t="100074" x="3165475" y="5422900"/>
          <p14:tracePt t="100082" x="3189288" y="5422900"/>
          <p14:tracePt t="100090" x="3213100" y="5422900"/>
          <p14:tracePt t="100098" x="3236913" y="5422900"/>
          <p14:tracePt t="100105" x="3260725" y="5422900"/>
          <p14:tracePt t="100113" x="3284538" y="5422900"/>
          <p14:tracePt t="100122" x="3308350" y="5422900"/>
          <p14:tracePt t="100130" x="3325813" y="5422900"/>
          <p14:tracePt t="100138" x="3349625" y="5414963"/>
          <p14:tracePt t="100146" x="3365500" y="5414963"/>
          <p14:tracePt t="100154" x="3381375" y="5414963"/>
          <p14:tracePt t="100162" x="3397250" y="5407025"/>
          <p14:tracePt t="100170" x="3413125" y="5407025"/>
          <p14:tracePt t="100179" x="3436938" y="5407025"/>
          <p14:tracePt t="100185" x="3460750" y="5399088"/>
          <p14:tracePt t="100195" x="3484563" y="5391150"/>
          <p14:tracePt t="100199" x="3508375" y="5383213"/>
          <p14:tracePt t="100208" x="3532188" y="5383213"/>
          <p14:tracePt t="100216" x="3556000" y="5375275"/>
          <p14:tracePt t="100224" x="3579813" y="5367338"/>
          <p14:tracePt t="100231" x="3603625" y="5359400"/>
          <p14:tracePt t="100239" x="3619500" y="5359400"/>
          <p14:tracePt t="100248" x="3643313" y="5351463"/>
          <p14:tracePt t="100256" x="3651250" y="5351463"/>
          <p14:tracePt t="100275" x="3660775" y="5351463"/>
          <p14:tracePt t="100282" x="3676650" y="5343525"/>
          <p14:tracePt t="100287" x="3692525" y="5343525"/>
          <p14:tracePt t="100296" x="3716338" y="5327650"/>
          <p14:tracePt t="100304" x="3748088" y="5310188"/>
          <p14:tracePt t="100312" x="3771900" y="5302250"/>
          <p14:tracePt t="100318" x="3787775" y="5286375"/>
          <p14:tracePt t="100328" x="3803650" y="5270500"/>
          <p14:tracePt t="100333" x="3827463" y="5254625"/>
          <p14:tracePt t="100341" x="3835400" y="5238750"/>
          <p14:tracePt t="100350" x="3851275" y="5230813"/>
          <p14:tracePt t="100358" x="3851275" y="5214938"/>
          <p14:tracePt t="100365" x="3859213" y="5214938"/>
          <p14:tracePt t="100532" x="3867150" y="5214938"/>
          <p14:tracePt t="100736" x="3867150" y="5222875"/>
          <p14:tracePt t="100752" x="3867150" y="5238750"/>
          <p14:tracePt t="100760" x="3859213" y="5254625"/>
          <p14:tracePt t="100767" x="3851275" y="5262563"/>
          <p14:tracePt t="100776" x="3835400" y="5278438"/>
          <p14:tracePt t="100783" x="3819525" y="5286375"/>
          <p14:tracePt t="100792" x="3811588" y="5294313"/>
          <p14:tracePt t="100800" x="3811588" y="5302250"/>
          <p14:tracePt t="100807" x="3803650" y="5310188"/>
          <p14:tracePt t="100816" x="3795713" y="5310188"/>
          <p14:tracePt t="100821" x="3795713" y="5319713"/>
          <p14:tracePt t="100830" x="3787775" y="5319713"/>
          <p14:tracePt t="100838" x="3787775" y="5335588"/>
          <p14:tracePt t="100846" x="3779838" y="5351463"/>
          <p14:tracePt t="100853" x="3779838" y="5375275"/>
          <p14:tracePt t="100864" x="3779838" y="5383213"/>
          <p14:tracePt t="100870" x="3771900" y="5391150"/>
          <p14:tracePt t="100879" x="3771900" y="5399088"/>
          <p14:tracePt t="100895" x="3771900" y="5407025"/>
          <p14:tracePt t="100901" x="3771900" y="5414963"/>
          <p14:tracePt t="100917" x="3771900" y="5422900"/>
          <p14:tracePt t="100926" x="3779838" y="5422900"/>
          <p14:tracePt t="100934" x="3795713" y="5430838"/>
          <p14:tracePt t="100942" x="3811588" y="5438775"/>
          <p14:tracePt t="100950" x="3835400" y="5454650"/>
          <p14:tracePt t="100956" x="3875088" y="5462588"/>
          <p14:tracePt t="100963" x="3898900" y="5470525"/>
          <p14:tracePt t="100973" x="3930650" y="5478463"/>
          <p14:tracePt t="100981" x="3962400" y="5478463"/>
          <p14:tracePt t="100987" x="4002088" y="5478463"/>
          <p14:tracePt t="101000" x="4027488" y="5486400"/>
          <p14:tracePt t="101005" x="4043363" y="5486400"/>
          <p14:tracePt t="101015" x="4059238" y="5486400"/>
          <p14:tracePt t="101020" x="4075113" y="5486400"/>
          <p14:tracePt t="101030" x="4090988" y="5486400"/>
          <p14:tracePt t="101035" x="4114800" y="5478463"/>
          <p14:tracePt t="101044" x="4146550" y="5470525"/>
          <p14:tracePt t="101052" x="4170363" y="5462588"/>
          <p14:tracePt t="101060" x="4210050" y="5454650"/>
          <p14:tracePt t="101065" x="4257675" y="5430838"/>
          <p14:tracePt t="101075" x="4313238" y="5407025"/>
          <p14:tracePt t="101082" x="4362450" y="5383213"/>
          <p14:tracePt t="101089" x="4410075" y="5359400"/>
          <p14:tracePt t="101097" x="4449763" y="5335588"/>
          <p14:tracePt t="101105" x="4473575" y="5310188"/>
          <p14:tracePt t="101114" x="4505325" y="5294313"/>
          <p14:tracePt t="101122" x="4521200" y="5270500"/>
          <p14:tracePt t="101130" x="4537075" y="5262563"/>
          <p14:tracePt t="101138" x="4545013" y="5254625"/>
          <p14:tracePt t="101147" x="4552950" y="5238750"/>
          <p14:tracePt t="101155" x="4560888" y="5230813"/>
          <p14:tracePt t="101164" x="4568825" y="5207000"/>
          <p14:tracePt t="101169" x="4576763" y="5191125"/>
          <p14:tracePt t="101180" x="4592638" y="5167313"/>
          <p14:tracePt t="101186" x="4616450" y="5143500"/>
          <p14:tracePt t="101191" x="4632325" y="5111750"/>
          <p14:tracePt t="101199" x="4656138" y="5072063"/>
          <p14:tracePt t="101208" x="4679950" y="5040313"/>
          <p14:tracePt t="101216" x="4695825" y="5000625"/>
          <p14:tracePt t="101225" x="4713288" y="4967288"/>
          <p14:tracePt t="101231" x="4737100" y="4935538"/>
          <p14:tracePt t="101239" x="4768850" y="4903788"/>
          <p14:tracePt t="101247" x="4784725" y="4879975"/>
          <p14:tracePt t="101257" x="4808538" y="4856163"/>
          <p14:tracePt t="101264" x="4824413" y="4832350"/>
          <p14:tracePt t="101271" x="4840288" y="4816475"/>
          <p14:tracePt t="101280" x="4856163" y="4800600"/>
          <p14:tracePt t="101288" x="4872038" y="4776788"/>
          <p14:tracePt t="101297" x="4895850" y="4760913"/>
          <p14:tracePt t="101305" x="4911725" y="4745038"/>
          <p14:tracePt t="101315" x="4927600" y="4721225"/>
          <p14:tracePt t="101321" x="4951413" y="4705350"/>
          <p14:tracePt t="101330" x="4967288" y="4689475"/>
          <p14:tracePt t="101333" x="4983163" y="4657725"/>
          <p14:tracePt t="101341" x="5006975" y="4641850"/>
          <p14:tracePt t="101349" x="5014913" y="4624388"/>
          <p14:tracePt t="101358" x="5014913" y="4608513"/>
          <p14:tracePt t="101366" x="5022850" y="4584700"/>
          <p14:tracePt t="101373" x="5030788" y="4560888"/>
          <p14:tracePt t="101382" x="5030788" y="4545013"/>
          <p14:tracePt t="101390" x="5038725" y="4529138"/>
          <p14:tracePt t="101397" x="5046663" y="4513263"/>
          <p14:tracePt t="101406" x="5056188" y="4497388"/>
          <p14:tracePt t="101414" x="5056188" y="4473575"/>
          <p14:tracePt t="101423" x="5056188" y="4457700"/>
          <p14:tracePt t="101435" x="5056188" y="4433888"/>
          <p14:tracePt t="101440" x="5056188" y="4410075"/>
          <p14:tracePt t="101444" x="5056188" y="4386263"/>
          <p14:tracePt t="101451" x="5056188" y="4362450"/>
          <p14:tracePt t="101460" x="5046663" y="4330700"/>
          <p14:tracePt t="101467" x="5038725" y="4291013"/>
          <p14:tracePt t="101476" x="5030788" y="4249738"/>
          <p14:tracePt t="101484" x="5022850" y="4210050"/>
          <p14:tracePt t="101491" x="5014913" y="4178300"/>
          <p14:tracePt t="101500" x="5006975" y="4154488"/>
          <p14:tracePt t="101507" x="4991100" y="4130675"/>
          <p14:tracePt t="101515" x="4983163" y="4106863"/>
          <p14:tracePt t="101523" x="4975225" y="4090988"/>
          <p14:tracePt t="101532" x="4959350" y="4075113"/>
          <p14:tracePt t="101540" x="4951413" y="4059238"/>
          <p14:tracePt t="101547" x="4943475" y="4035425"/>
          <p14:tracePt t="101555" x="4935538" y="4027488"/>
          <p14:tracePt t="101564" x="4927600" y="4019550"/>
          <p14:tracePt t="101572" x="4919663" y="4011613"/>
          <p14:tracePt t="101579" x="4919663" y="4003675"/>
          <p14:tracePt t="101586" x="4911725" y="4003675"/>
          <p14:tracePt t="101596" x="4903788" y="3995738"/>
          <p14:tracePt t="101602" x="4895850" y="3979863"/>
          <p14:tracePt t="101610" x="4872038" y="3971925"/>
          <p14:tracePt t="101617" x="4856163" y="3956050"/>
          <p14:tracePt t="101626" x="4840288" y="3948113"/>
          <p14:tracePt t="101633" x="4824413" y="3930650"/>
          <p14:tracePt t="101641" x="4792663" y="3914775"/>
          <p14:tracePt t="101649" x="4776788" y="3906838"/>
          <p14:tracePt t="101658" x="4760913" y="3898900"/>
          <p14:tracePt t="101666" x="4745038" y="3883025"/>
          <p14:tracePt t="101673" x="4721225" y="3875088"/>
          <p14:tracePt t="101682" x="4695825" y="3851275"/>
          <p14:tracePt t="101687" x="4679950" y="3835400"/>
          <p14:tracePt t="101700" x="4648200" y="3811588"/>
          <p14:tracePt t="101706" x="4616450" y="3787775"/>
          <p14:tracePt t="101713" x="4568825" y="3756025"/>
          <p14:tracePt t="101719" x="4521200" y="3724275"/>
          <p14:tracePt t="101730" x="4473575" y="3700463"/>
          <p14:tracePt t="101735" x="4410075" y="3668713"/>
          <p14:tracePt t="101745" x="4352925" y="3636963"/>
          <p14:tracePt t="101752" x="4297363" y="3605213"/>
          <p14:tracePt t="101760" x="4241800" y="3571875"/>
          <p14:tracePt t="101768" x="4194175" y="3540125"/>
          <p14:tracePt t="101775" x="4146550" y="3516313"/>
          <p14:tracePt t="101784" x="4098925" y="3492500"/>
          <p14:tracePt t="101792" x="4067175" y="3468688"/>
          <p14:tracePt t="101800" x="4035425" y="3444875"/>
          <p14:tracePt t="101808" x="4002088" y="3436938"/>
          <p14:tracePt t="101814" x="3978275" y="3421063"/>
          <p14:tracePt t="101822" x="3954463" y="3413125"/>
          <p14:tracePt t="101831" x="3938588" y="3413125"/>
          <p14:tracePt t="101838" x="3922713" y="3405188"/>
          <p14:tracePt t="101847" x="3898900" y="3405188"/>
          <p14:tracePt t="101853" x="3875088" y="3405188"/>
          <p14:tracePt t="101864" x="3843338" y="3405188"/>
          <p14:tracePt t="101870" x="3795713" y="3405188"/>
          <p14:tracePt t="101880" x="3748088" y="3413125"/>
          <p14:tracePt t="101885" x="3700463" y="3421063"/>
          <p14:tracePt t="101896" x="3651250" y="3429000"/>
          <p14:tracePt t="101904" x="3595688" y="3452813"/>
          <p14:tracePt t="101911" x="3524250" y="3484563"/>
          <p14:tracePt t="101919" x="3468688" y="3508375"/>
          <p14:tracePt t="101926" x="3413125" y="3540125"/>
          <p14:tracePt t="101934" x="3357563" y="3579813"/>
          <p14:tracePt t="101942" x="3300413" y="3629025"/>
          <p14:tracePt t="101947" x="3252788" y="3676650"/>
          <p14:tracePt t="101956" x="3205163" y="3716338"/>
          <p14:tracePt t="101964" x="3181350" y="3748088"/>
          <p14:tracePt t="101981" x="3125788" y="3835400"/>
          <p14:tracePt t="101988" x="3101975" y="3883025"/>
          <p14:tracePt t="101997" x="3078163" y="3938588"/>
          <p14:tracePt t="102004" x="3054350" y="3987800"/>
          <p14:tracePt t="102014" x="3022600" y="4059238"/>
          <p14:tracePt t="102020" x="2998788" y="4114800"/>
          <p14:tracePt t="102030" x="2982913" y="4178300"/>
          <p14:tracePt t="102036" x="2957513" y="4225925"/>
          <p14:tracePt t="102044" x="2949575" y="4273550"/>
          <p14:tracePt t="102052" x="2941638" y="4314825"/>
          <p14:tracePt t="102060" x="2933700" y="4362450"/>
          <p14:tracePt t="102065" x="2925763" y="4410075"/>
          <p14:tracePt t="102073" x="2909888" y="4441825"/>
          <p14:tracePt t="102084" x="2901950" y="4465638"/>
          <p14:tracePt t="102089" x="2894013" y="4513263"/>
          <p14:tracePt t="102098" x="2886075" y="4537075"/>
          <p14:tracePt t="102106" x="2886075" y="4560888"/>
          <p14:tracePt t="102114" x="2886075" y="4576763"/>
          <p14:tracePt t="102122" x="2886075" y="4600575"/>
          <p14:tracePt t="102131" x="2886075" y="4624388"/>
          <p14:tracePt t="102137" x="2878138" y="4649788"/>
          <p14:tracePt t="102147" x="2878138" y="4665663"/>
          <p14:tracePt t="102154" x="2870200" y="4689475"/>
          <p14:tracePt t="102164" x="2870200" y="4713288"/>
          <p14:tracePt t="102169" x="2862263" y="4745038"/>
          <p14:tracePt t="102178" x="2862263" y="4768850"/>
          <p14:tracePt t="102186" x="2862263" y="4792663"/>
          <p14:tracePt t="102192" x="2862263" y="4816475"/>
          <p14:tracePt t="102199" x="2862263" y="4856163"/>
          <p14:tracePt t="102207" x="2862263" y="4879975"/>
          <p14:tracePt t="102215" x="2862263" y="4911725"/>
          <p14:tracePt t="102224" x="2862263" y="4935538"/>
          <p14:tracePt t="102231" x="2854325" y="4959350"/>
          <p14:tracePt t="102240" x="2854325" y="4984750"/>
          <p14:tracePt t="102249" x="2846388" y="5008563"/>
          <p14:tracePt t="102255" x="2838450" y="5032375"/>
          <p14:tracePt t="102264" x="2830513" y="5048250"/>
          <p14:tracePt t="102272" x="2830513" y="5064125"/>
          <p14:tracePt t="102281" x="2830513" y="5080000"/>
          <p14:tracePt t="102288" x="2822575" y="5103813"/>
          <p14:tracePt t="102298" x="2814638" y="5119688"/>
          <p14:tracePt t="102303" x="2814638" y="5143500"/>
          <p14:tracePt t="102314" x="2814638" y="5167313"/>
          <p14:tracePt t="102320" x="2806700" y="5191125"/>
          <p14:tracePt t="102326" x="2798763" y="5214938"/>
          <p14:tracePt t="102333" x="2798763" y="5246688"/>
          <p14:tracePt t="102342" x="2790825" y="5286375"/>
          <p14:tracePt t="102349" x="2790825" y="5327650"/>
          <p14:tracePt t="102358" x="2790825" y="5367338"/>
          <p14:tracePt t="102366" x="2790825" y="5414963"/>
          <p14:tracePt t="102374" x="2790825" y="5438775"/>
          <p14:tracePt t="102382" x="2798763" y="5462588"/>
          <p14:tracePt t="102389" x="2798763" y="5478463"/>
          <p14:tracePt t="102398" x="2806700" y="5494338"/>
          <p14:tracePt t="102405" x="2814638" y="5510213"/>
          <p14:tracePt t="102415" x="2814638" y="5518150"/>
          <p14:tracePt t="102421" x="2822575" y="5526088"/>
          <p14:tracePt t="102431" x="2830513" y="5541963"/>
          <p14:tracePt t="102435" x="2838450" y="5549900"/>
          <p14:tracePt t="102444" x="2838450" y="5565775"/>
          <p14:tracePt t="102454" x="2846388" y="5573713"/>
          <p14:tracePt t="102459" x="2846388" y="5581650"/>
          <p14:tracePt t="102468" x="2854325" y="5581650"/>
          <p14:tracePt t="102475" x="2862263" y="5597525"/>
          <p14:tracePt t="102483" x="2862263" y="5605463"/>
          <p14:tracePt t="102492" x="2870200" y="5621338"/>
          <p14:tracePt t="102500" x="2878138" y="5629275"/>
          <p14:tracePt t="102507" x="2886075" y="5637213"/>
          <p14:tracePt t="102515" x="2894013" y="5662613"/>
          <p14:tracePt t="102524" x="2894013" y="5670550"/>
          <p14:tracePt t="102532" x="2909888" y="5686425"/>
          <p14:tracePt t="102539" x="2917825" y="5702300"/>
          <p14:tracePt t="102548" x="2941638" y="5718175"/>
          <p14:tracePt t="102555" x="2957513" y="5734050"/>
          <p14:tracePt t="102564" x="2974975" y="5757863"/>
          <p14:tracePt t="102570" x="2998788" y="5765800"/>
          <p14:tracePt t="102580" x="3022600" y="5773738"/>
          <p14:tracePt t="102585" x="3038475" y="5781675"/>
          <p14:tracePt t="102593" x="3054350" y="5781675"/>
          <p14:tracePt t="102601" x="3070225" y="5781675"/>
          <p14:tracePt t="102609" x="3086100" y="5789613"/>
          <p14:tracePt t="102617" x="3109913" y="5797550"/>
          <p14:tracePt t="102625" x="3125788" y="5797550"/>
          <p14:tracePt t="102633" x="3141663" y="5797550"/>
          <p14:tracePt t="102642" x="3157538" y="5797550"/>
          <p14:tracePt t="102650" x="3173413" y="5797550"/>
          <p14:tracePt t="102658" x="3197225" y="5797550"/>
          <p14:tracePt t="102665" x="3221038" y="5797550"/>
          <p14:tracePt t="102673" x="3244850" y="5797550"/>
          <p14:tracePt t="102682" x="3268663" y="5797550"/>
          <p14:tracePt t="102691" x="3292475" y="5797550"/>
          <p14:tracePt t="102701" x="3317875" y="5797550"/>
          <p14:tracePt t="102704" x="3333750" y="5797550"/>
          <p14:tracePt t="102714" x="3341688" y="5797550"/>
          <p14:tracePt t="102719" x="3357563" y="5797550"/>
          <p14:tracePt t="102727" x="3365500" y="5797550"/>
          <p14:tracePt t="102736" x="3373438" y="5797550"/>
          <p14:tracePt t="102792" x="3381375" y="5797550"/>
          <p14:tracePt t="102800" x="3389313" y="5797550"/>
          <p14:tracePt t="102808" x="3397250" y="5797550"/>
          <p14:tracePt t="102847" x="3405188" y="5797550"/>
          <p14:tracePt t="102918" x="3405188" y="5789613"/>
          <p14:tracePt t="102925" x="3413125" y="5773738"/>
          <p14:tracePt t="102933" x="3429000" y="5757863"/>
          <p14:tracePt t="102942" x="3452813" y="5718175"/>
          <p14:tracePt t="102949" x="3484563" y="5678488"/>
          <p14:tracePt t="102955" x="3508375" y="5645150"/>
          <p14:tracePt t="102965" x="3540125" y="5597525"/>
          <p14:tracePt t="102972" x="3571875" y="5534025"/>
          <p14:tracePt t="102981" x="3603625" y="5470525"/>
          <p14:tracePt t="102987" x="3635375" y="5399088"/>
          <p14:tracePt t="102998" x="3676650" y="5335588"/>
          <p14:tracePt t="103003" x="3700463" y="5270500"/>
          <p14:tracePt t="103013" x="3724275" y="5222875"/>
          <p14:tracePt t="103019" x="3748088" y="5175250"/>
          <p14:tracePt t="103032" x="3763963" y="5135563"/>
          <p14:tracePt t="103036" x="3779838" y="5111750"/>
          <p14:tracePt t="103044" x="3787775" y="5087938"/>
          <p14:tracePt t="103051" x="3803650" y="5056188"/>
          <p14:tracePt t="103061" x="3811588" y="5032375"/>
          <p14:tracePt t="103069" x="3819525" y="5008563"/>
          <p14:tracePt t="103073" x="3835400" y="4984750"/>
          <p14:tracePt t="103083" x="3851275" y="4951413"/>
          <p14:tracePt t="103089" x="3867150" y="4927600"/>
          <p14:tracePt t="103099" x="3875088" y="4903788"/>
          <p14:tracePt t="103106" x="3890963" y="4872038"/>
          <p14:tracePt t="103115" x="3906838" y="4840288"/>
          <p14:tracePt t="103122" x="3922713" y="4792663"/>
          <p14:tracePt t="103132" x="3930650" y="4760913"/>
          <p14:tracePt t="103137" x="3930650" y="4737100"/>
          <p14:tracePt t="103148" x="3938588" y="4697413"/>
          <p14:tracePt t="103153" x="3946525" y="4673600"/>
          <p14:tracePt t="103165" x="3954463" y="4641850"/>
          <p14:tracePt t="103169" x="3962400" y="4592638"/>
          <p14:tracePt t="103178" x="3970338" y="4552950"/>
          <p14:tracePt t="103183" x="3978275" y="4513263"/>
          <p14:tracePt t="103191" x="3986213" y="4481513"/>
          <p14:tracePt t="103200" x="3986213" y="4457700"/>
          <p14:tracePt t="103207" x="3994150" y="4433888"/>
          <p14:tracePt t="103216" x="3994150" y="4410075"/>
          <p14:tracePt t="103223" x="4002088" y="4394200"/>
          <p14:tracePt t="103233" x="4011613" y="4370388"/>
          <p14:tracePt t="103239" x="4011613" y="4346575"/>
          <p14:tracePt t="103249" x="4011613" y="4330700"/>
          <p14:tracePt t="103256" x="4011613" y="4306888"/>
          <p14:tracePt t="103265" x="4019550" y="4281488"/>
          <p14:tracePt t="103271" x="4027488" y="4265613"/>
          <p14:tracePt t="103281" x="4035425" y="4249738"/>
          <p14:tracePt t="103287" x="4035425" y="4233863"/>
          <p14:tracePt t="103298" x="4035425" y="4210050"/>
          <p14:tracePt t="103303" x="4043363" y="4186238"/>
          <p14:tracePt t="103312" x="4051300" y="4170363"/>
          <p14:tracePt t="103318" x="4051300" y="4154488"/>
          <p14:tracePt t="103325" x="4059238" y="4146550"/>
          <p14:tracePt t="103333" x="4059238" y="4130675"/>
          <p14:tracePt t="103341" x="4059238" y="4122738"/>
          <p14:tracePt t="103350" x="4059238" y="4114800"/>
          <p14:tracePt t="103358" x="4067175" y="4098925"/>
          <p14:tracePt t="103366" x="4067175" y="4090988"/>
          <p14:tracePt t="103374" x="4075113" y="4075113"/>
          <p14:tracePt t="103382" x="4075113" y="4059238"/>
          <p14:tracePt t="103390" x="4075113" y="4043363"/>
          <p14:tracePt t="103399" x="4083050" y="4011613"/>
          <p14:tracePt t="103406" x="4083050" y="3979863"/>
          <p14:tracePt t="103415" x="4083050" y="3948113"/>
          <p14:tracePt t="103422" x="4083050" y="3914775"/>
          <p14:tracePt t="103428" x="4083050" y="3890963"/>
          <p14:tracePt t="103438" x="4090988" y="3867150"/>
          <p14:tracePt t="103447" x="4098925" y="3843338"/>
          <p14:tracePt t="103452" x="4098925" y="3819525"/>
          <p14:tracePt t="103460" x="4098925" y="3803650"/>
          <p14:tracePt t="103468" x="4106863" y="3779838"/>
          <p14:tracePt t="103475" x="4114800" y="3756025"/>
          <p14:tracePt t="103484" x="4114800" y="3740150"/>
          <p14:tracePt t="103491" x="4114800" y="3732213"/>
          <p14:tracePt t="103833" x="4114800" y="3756025"/>
          <p14:tracePt t="103838" x="4122738" y="3779838"/>
          <p14:tracePt t="103846" x="4130675" y="3795713"/>
          <p14:tracePt t="103853" x="4130675" y="3811588"/>
          <p14:tracePt t="103864" x="4138613" y="3819525"/>
          <p14:tracePt t="103871" x="4138613" y="3827463"/>
          <p14:tracePt t="103885" x="4146550" y="3827463"/>
          <p14:tracePt t="103888" x="4154488" y="3835400"/>
          <p14:tracePt t="103901" x="4162425" y="3835400"/>
          <p14:tracePt t="103918" x="4170363" y="3843338"/>
          <p14:tracePt t="103933" x="4178300" y="3843338"/>
          <p14:tracePt t="103943" x="4186238" y="3843338"/>
          <p14:tracePt t="103949" x="4202113" y="3843338"/>
          <p14:tracePt t="103956" x="4217988" y="3843338"/>
          <p14:tracePt t="103965" x="4241800" y="3843338"/>
          <p14:tracePt t="103972" x="4257675" y="3835400"/>
          <p14:tracePt t="103981" x="4273550" y="3835400"/>
          <p14:tracePt t="103987" x="4289425" y="3819525"/>
          <p14:tracePt t="103996" x="4305300" y="3811588"/>
          <p14:tracePt t="104004" x="4329113" y="3795713"/>
          <p14:tracePt t="104012" x="4344988" y="3787775"/>
          <p14:tracePt t="104034" x="4362450" y="3771900"/>
          <p14:tracePt t="104044" x="4370388" y="3763963"/>
          <p14:tracePt t="104052" x="4378325" y="3763963"/>
          <p14:tracePt t="104069" x="4378325" y="3756025"/>
          <p14:tracePt t="104084" x="4386263" y="3756025"/>
          <p14:tracePt t="104089" x="4386263" y="3740150"/>
          <p14:tracePt t="104099" x="4394200" y="3732213"/>
          <p14:tracePt t="104106" x="4402138" y="3724275"/>
          <p14:tracePt t="104115" x="4402138" y="3700463"/>
          <p14:tracePt t="104121" x="4410075" y="3684588"/>
          <p14:tracePt t="104131" x="4410075" y="3668713"/>
          <p14:tracePt t="104137" x="4418013" y="3644900"/>
          <p14:tracePt t="104145" x="4418013" y="3629025"/>
          <p14:tracePt t="104153" x="4418013" y="3613150"/>
          <p14:tracePt t="104162" x="4418013" y="3587750"/>
          <p14:tracePt t="104169" x="4410075" y="3571875"/>
          <p14:tracePt t="104177" x="4386263" y="3556000"/>
          <p14:tracePt t="104184" x="4362450" y="3532188"/>
          <p14:tracePt t="104192" x="4337050" y="3516313"/>
          <p14:tracePt t="104203" x="4297363" y="3492500"/>
          <p14:tracePt t="104207" x="4257675" y="3476625"/>
          <p14:tracePt t="104217" x="4210050" y="3452813"/>
          <p14:tracePt t="104223" x="4170363" y="3429000"/>
          <p14:tracePt t="104233" x="4122738" y="3405188"/>
          <p14:tracePt t="104239" x="4083050" y="3381375"/>
          <p14:tracePt t="104249" x="4043363" y="3365500"/>
          <p14:tracePt t="104255" x="4027488" y="3341688"/>
          <p14:tracePt t="104265" x="4011613" y="3333750"/>
          <p14:tracePt t="104271" x="3986213" y="3317875"/>
          <p14:tracePt t="104281" x="3978275" y="3302000"/>
          <p14:tracePt t="104287" x="3962400" y="3294063"/>
          <p14:tracePt t="104295" x="3946525" y="3270250"/>
          <p14:tracePt t="104303" x="3930650" y="3270250"/>
          <p14:tracePt t="104312" x="3914775" y="3244850"/>
          <p14:tracePt t="104317" x="3898900" y="3244850"/>
          <p14:tracePt t="104325" x="3875088" y="3221038"/>
          <p14:tracePt t="104333" x="3859213" y="3213100"/>
          <p14:tracePt t="104342" x="3843338" y="3205163"/>
          <p14:tracePt t="104350" x="3819525" y="3189288"/>
          <p14:tracePt t="104358" x="3795713" y="3189288"/>
          <p14:tracePt t="104366" x="3771900" y="3181350"/>
          <p14:tracePt t="104374" x="3748088" y="3173413"/>
          <p14:tracePt t="104383" x="3724275" y="3165475"/>
          <p14:tracePt t="104389" x="3692525" y="3165475"/>
          <p14:tracePt t="104399" x="3668713" y="3157538"/>
          <p14:tracePt t="104406" x="3627438" y="3149600"/>
          <p14:tracePt t="104415" x="3595688" y="3141663"/>
          <p14:tracePt t="104422" x="3571875" y="3141663"/>
          <p14:tracePt t="104427" x="3532188" y="3141663"/>
          <p14:tracePt t="104437" x="3492500" y="3141663"/>
          <p14:tracePt t="104446" x="3436938" y="3141663"/>
          <p14:tracePt t="104451" x="3389313" y="3141663"/>
          <p14:tracePt t="104459" x="3349625" y="3149600"/>
          <p14:tracePt t="104468" x="3300413" y="3157538"/>
          <p14:tracePt t="104475" x="3252788" y="3181350"/>
          <p14:tracePt t="104485" x="3205163" y="3205163"/>
          <p14:tracePt t="104491" x="3181350" y="3221038"/>
          <p14:tracePt t="104500" x="3141663" y="3252788"/>
          <p14:tracePt t="104507" x="3117850" y="3278188"/>
          <p14:tracePt t="104516" x="3086100" y="3317875"/>
          <p14:tracePt t="104523" x="3054350" y="3349625"/>
          <p14:tracePt t="104534" x="3030538" y="3397250"/>
          <p14:tracePt t="104540" x="3006725" y="3444875"/>
          <p14:tracePt t="104550" x="2982913" y="3492500"/>
          <p14:tracePt t="104555" x="2957513" y="3548063"/>
          <p14:tracePt t="104562" x="2933700" y="3621088"/>
          <p14:tracePt t="104570" x="2909888" y="3676650"/>
          <p14:tracePt t="104578" x="2894013" y="3732213"/>
          <p14:tracePt t="104585" x="2878138" y="3787775"/>
          <p14:tracePt t="104596" x="2870200" y="3843338"/>
          <p14:tracePt t="104604" x="2870200" y="3906838"/>
          <p14:tracePt t="104610" x="2870200" y="3971925"/>
          <p14:tracePt t="104618" x="2870200" y="4035425"/>
          <p14:tracePt t="104626" x="2878138" y="4098925"/>
          <p14:tracePt t="104633" x="2901950" y="4170363"/>
          <p14:tracePt t="104642" x="2917825" y="4225925"/>
          <p14:tracePt t="104650" x="2941638" y="4265613"/>
          <p14:tracePt t="104658" x="2967038" y="4306888"/>
          <p14:tracePt t="104667" x="2974975" y="4330700"/>
          <p14:tracePt t="104675" x="2998788" y="4362450"/>
          <p14:tracePt t="104683" x="3006725" y="4378325"/>
          <p14:tracePt t="104691" x="3022600" y="4402138"/>
          <p14:tracePt t="104696" x="3038475" y="4425950"/>
          <p14:tracePt t="104703" x="3054350" y="4441825"/>
          <p14:tracePt t="104711" x="3070225" y="4457700"/>
          <p14:tracePt t="104719" x="3086100" y="4473575"/>
          <p14:tracePt t="104728" x="3117850" y="4497388"/>
          <p14:tracePt t="104735" x="3157538" y="4521200"/>
          <p14:tracePt t="104744" x="3213100" y="4545013"/>
          <p14:tracePt t="104752" x="3276600" y="4568825"/>
          <p14:tracePt t="104760" x="3349625" y="4592638"/>
          <p14:tracePt t="104768" x="3413125" y="4600575"/>
          <p14:tracePt t="104777" x="3476625" y="4608513"/>
          <p14:tracePt t="104787" x="3532188" y="4616450"/>
          <p14:tracePt t="104794" x="3571875" y="4624388"/>
          <p14:tracePt t="104804" x="3603625" y="4624388"/>
          <p14:tracePt t="104805" x="3651250" y="4624388"/>
          <p14:tracePt t="104817" x="3676650" y="4624388"/>
          <p14:tracePt t="104824" x="3700463" y="4624388"/>
          <p14:tracePt t="104831" x="3724275" y="4624388"/>
          <p14:tracePt t="104837" x="3748088" y="4624388"/>
          <p14:tracePt t="104846" x="3771900" y="4624388"/>
          <p14:tracePt t="104854" x="3795713" y="4624388"/>
          <p14:tracePt t="104862" x="3827463" y="4616450"/>
          <p14:tracePt t="104869" x="3875088" y="4592638"/>
          <p14:tracePt t="104877" x="3922713" y="4568825"/>
          <p14:tracePt t="104885" x="3970338" y="4545013"/>
          <p14:tracePt t="104894" x="4019550" y="4521200"/>
          <p14:tracePt t="104901" x="4067175" y="4497388"/>
          <p14:tracePt t="104909" x="4114800" y="4473575"/>
          <p14:tracePt t="104917" x="4162425" y="4449763"/>
          <p14:tracePt t="104925" x="4210050" y="4425950"/>
          <p14:tracePt t="104934" x="4241800" y="4410075"/>
          <p14:tracePt t="104939" x="4265613" y="4402138"/>
          <p14:tracePt t="104949" x="4289425" y="4386263"/>
          <p14:tracePt t="104974" x="4297363" y="4378325"/>
          <p14:tracePt t="105100" x="4289425" y="4378325"/>
          <p14:tracePt t="105107" x="4273550" y="4394200"/>
          <p14:tracePt t="105114" x="4249738" y="4410075"/>
          <p14:tracePt t="105122" x="4233863" y="4433888"/>
          <p14:tracePt t="105130" x="4202113" y="4457700"/>
          <p14:tracePt t="105137" x="4178300" y="4481513"/>
          <p14:tracePt t="105145" x="4154488" y="4505325"/>
          <p14:tracePt t="105153" x="4122738" y="4545013"/>
          <p14:tracePt t="105161" x="4090988" y="4592638"/>
          <p14:tracePt t="105170" x="4059238" y="4649788"/>
          <p14:tracePt t="105176" x="4035425" y="4713288"/>
          <p14:tracePt t="105184" x="4011613" y="4768850"/>
          <p14:tracePt t="105192" x="3986213" y="4816475"/>
          <p14:tracePt t="105200" x="3970338" y="4848225"/>
          <p14:tracePt t="105208" x="3970338" y="4872038"/>
          <p14:tracePt t="105217" x="3962400" y="4911725"/>
          <p14:tracePt t="105223" x="3954463" y="4951413"/>
          <p14:tracePt t="105235" x="3954463" y="4984750"/>
          <p14:tracePt t="105239" x="3954463" y="5008563"/>
          <p14:tracePt t="105251" x="3954463" y="5032375"/>
          <p14:tracePt t="105255" x="3954463" y="5056188"/>
          <p14:tracePt t="105263" x="3954463" y="5080000"/>
          <p14:tracePt t="105271" x="3954463" y="5103813"/>
          <p14:tracePt t="105280" x="3962400" y="5119688"/>
          <p14:tracePt t="105288" x="3970338" y="5135563"/>
          <p14:tracePt t="105297" x="3970338" y="5143500"/>
          <p14:tracePt t="105304" x="3970338" y="5151438"/>
          <p14:tracePt t="105309" x="3978275" y="5159375"/>
          <p14:tracePt t="105318" x="3978275" y="5167313"/>
          <p14:tracePt t="105326" x="3986213" y="5167313"/>
          <p14:tracePt t="105334" x="3994150" y="5175250"/>
          <p14:tracePt t="105351" x="4002088" y="5183188"/>
          <p14:tracePt t="105367" x="4002088" y="5191125"/>
          <p14:tracePt t="105374" x="4011613" y="5191125"/>
          <p14:tracePt t="105516" x="3962400" y="5159375"/>
          <p14:tracePt t="105523" x="3898900" y="5127625"/>
          <p14:tracePt t="105533" x="3795713" y="5087938"/>
          <p14:tracePt t="105539" x="3700463" y="5056188"/>
          <p14:tracePt t="105551" x="3579813" y="5024438"/>
          <p14:tracePt t="105557" x="3484563" y="5008563"/>
          <p14:tracePt t="105563" x="3389313" y="5000625"/>
          <p14:tracePt t="105570" x="3300413" y="5000625"/>
          <p14:tracePt t="105578" x="3236913" y="5000625"/>
          <p14:tracePt t="105585" x="3189288" y="5000625"/>
          <p14:tracePt t="105595" x="3173413" y="5000625"/>
          <p14:tracePt t="105604" x="3165475" y="5000625"/>
          <p14:tracePt t="105609" x="3157538" y="5000625"/>
          <p14:tracePt t="105625" x="3157538" y="5016500"/>
          <p14:tracePt t="105634" x="3149600" y="5040313"/>
          <p14:tracePt t="105642" x="3141663" y="5064125"/>
          <p14:tracePt t="105651" x="3141663" y="5080000"/>
          <p14:tracePt t="105657" x="3141663" y="5103813"/>
          <p14:tracePt t="105667" x="3133725" y="5119688"/>
          <p14:tracePt t="105674" x="3125788" y="5135563"/>
          <p14:tracePt t="105683" x="3125788" y="5151438"/>
          <p14:tracePt t="105687" x="3117850" y="5175250"/>
          <p14:tracePt t="105704" x="3117850" y="5191125"/>
          <p14:tracePt t="105711" x="3117850" y="5199063"/>
          <p14:tracePt t="105721" x="3117850" y="5214938"/>
          <p14:tracePt t="105727" x="3125788" y="5238750"/>
          <p14:tracePt t="105735" x="3125788" y="5254625"/>
          <p14:tracePt t="105744" x="3125788" y="5262563"/>
          <p14:tracePt t="105752" x="3133725" y="5278438"/>
          <p14:tracePt t="105759" x="3133725" y="5294313"/>
          <p14:tracePt t="105768" x="3141663" y="5310188"/>
          <p14:tracePt t="105775" x="3149600" y="5327650"/>
          <p14:tracePt t="105785" x="3149600" y="5343525"/>
          <p14:tracePt t="105791" x="3157538" y="5367338"/>
          <p14:tracePt t="105798" x="3173413" y="5391150"/>
          <p14:tracePt t="105807" x="3173413" y="5407025"/>
          <p14:tracePt t="105818" x="3189288" y="5430838"/>
          <p14:tracePt t="105821" x="3197225" y="5446713"/>
          <p14:tracePt t="105830" x="3197225" y="5462588"/>
          <p14:tracePt t="105837" x="3205163" y="5486400"/>
          <p14:tracePt t="105846" x="3221038" y="5502275"/>
          <p14:tracePt t="105854" x="3221038" y="5510213"/>
          <p14:tracePt t="105861" x="3228975" y="5526088"/>
          <p14:tracePt t="105870" x="3236913" y="5541963"/>
          <p14:tracePt t="105878" x="3244850" y="5557838"/>
          <p14:tracePt t="105885" x="3268663" y="5573713"/>
          <p14:tracePt t="105894" x="3276600" y="5597525"/>
          <p14:tracePt t="105901" x="3300413" y="5621338"/>
          <p14:tracePt t="105910" x="3325813" y="5637213"/>
          <p14:tracePt t="105918" x="3341688" y="5662613"/>
          <p14:tracePt t="105926" x="3357563" y="5670550"/>
          <p14:tracePt t="105933" x="3381375" y="5686425"/>
          <p14:tracePt t="105942" x="3397250" y="5710238"/>
          <p14:tracePt t="105948" x="3421063" y="5726113"/>
          <p14:tracePt t="105955" x="3452813" y="5741988"/>
          <p14:tracePt t="105964" x="3476625" y="5749925"/>
          <p14:tracePt t="105971" x="3500438" y="5749925"/>
          <p14:tracePt t="105980" x="3524250" y="5757863"/>
          <p14:tracePt t="105987" x="3548063" y="5765800"/>
          <p14:tracePt t="105996" x="3595688" y="5773738"/>
          <p14:tracePt t="106004" x="3627438" y="5781675"/>
          <p14:tracePt t="106018" x="3660775" y="5789613"/>
          <p14:tracePt t="106019" x="3700463" y="5797550"/>
          <p14:tracePt t="106027" x="3724275" y="5797550"/>
          <p14:tracePt t="106035" x="3748088" y="5797550"/>
          <p14:tracePt t="106043" x="3771900" y="5797550"/>
          <p14:tracePt t="106052" x="3795713" y="5797550"/>
          <p14:tracePt t="106058" x="3819525" y="5797550"/>
          <p14:tracePt t="106067" x="3843338" y="5797550"/>
          <p14:tracePt t="106074" x="3875088" y="5797550"/>
          <p14:tracePt t="106085" x="3898900" y="5797550"/>
          <p14:tracePt t="106090" x="3938588" y="5789613"/>
          <p14:tracePt t="106098" x="3986213" y="5781675"/>
          <p14:tracePt t="106106" x="4035425" y="5773738"/>
          <p14:tracePt t="106114" x="4075113" y="5765800"/>
          <p14:tracePt t="106121" x="4122738" y="5757863"/>
          <p14:tracePt t="106129" x="4154488" y="5749925"/>
          <p14:tracePt t="106137" x="4170363" y="5741988"/>
          <p14:tracePt t="106145" x="4194175" y="5741988"/>
          <p14:tracePt t="106153" x="4210050" y="5726113"/>
          <p14:tracePt t="106162" x="4225925" y="5718175"/>
          <p14:tracePt t="106170" x="4241800" y="5710238"/>
          <p14:tracePt t="106176" x="4241800" y="5702300"/>
          <p14:tracePt t="106185" x="4249738" y="5702300"/>
          <p14:tracePt t="106191" x="4257675" y="5694363"/>
          <p14:tracePt t="106205" x="4265613" y="5694363"/>
          <p14:tracePt t="106210" x="4273550" y="5686425"/>
          <p14:tracePt t="106217" x="4281488" y="5678488"/>
          <p14:tracePt t="106223" x="4289425" y="5678488"/>
          <p14:tracePt t="106232" x="4297363" y="5662613"/>
          <p14:tracePt t="106239" x="4305300" y="5645150"/>
          <p14:tracePt t="106256" x="4313238" y="5629275"/>
          <p14:tracePt t="106264" x="4321175" y="5605463"/>
          <p14:tracePt t="106271" x="4321175" y="5589588"/>
          <p14:tracePt t="106280" x="4321175" y="5573713"/>
          <p14:tracePt t="106287" x="4321175" y="5565775"/>
          <p14:tracePt t="106296" x="4321175" y="5557838"/>
          <p14:tracePt t="106302" x="4329113" y="5549900"/>
          <p14:tracePt t="106310" x="4329113" y="5541963"/>
          <p14:tracePt t="106326" x="4329113" y="5534025"/>
          <p14:tracePt t="106341" x="4329113" y="5526088"/>
          <p14:tracePt t="106549" x="4337050" y="5526088"/>
          <p14:tracePt t="106570" x="4344988" y="5526088"/>
          <p14:tracePt t="106577" x="4386263" y="5526088"/>
          <p14:tracePt t="106585" x="4410075" y="5526088"/>
          <p14:tracePt t="106594" x="4425950" y="5526088"/>
          <p14:tracePt t="106602" x="4433888" y="5526088"/>
          <p14:tracePt t="106950" x="4441825" y="5534025"/>
          <p14:tracePt t="106958" x="4473575" y="5534025"/>
          <p14:tracePt t="106966" x="4521200" y="5534025"/>
          <p14:tracePt t="106973" x="4576763" y="5534025"/>
          <p14:tracePt t="106980" x="4624388" y="5534025"/>
          <p14:tracePt t="106987" x="4672013" y="5541963"/>
          <p14:tracePt t="106996" x="4695825" y="5541963"/>
          <p14:tracePt t="107004" x="4721225" y="5541963"/>
          <p14:tracePt t="107020" x="4745038" y="5541963"/>
          <p14:tracePt t="107342" x="4760913" y="5534025"/>
          <p14:tracePt t="107351" x="4784725" y="5494338"/>
          <p14:tracePt t="107358" x="4808538" y="5446713"/>
          <p14:tracePt t="107366" x="4824413" y="5399088"/>
          <p14:tracePt t="107373" x="4856163" y="5343525"/>
          <p14:tracePt t="107382" x="4879975" y="5278438"/>
          <p14:tracePt t="107389" x="4903788" y="5207000"/>
          <p14:tracePt t="107398" x="4919663" y="5135563"/>
          <p14:tracePt t="107405" x="4935538" y="5048250"/>
          <p14:tracePt t="107414" x="4943475" y="4951413"/>
          <p14:tracePt t="107422" x="4943475" y="4856163"/>
          <p14:tracePt t="107429" x="4943475" y="4760913"/>
          <p14:tracePt t="107436" x="4927600" y="4649788"/>
          <p14:tracePt t="107446" x="4887913" y="4552950"/>
          <p14:tracePt t="107458" x="4856163" y="4473575"/>
          <p14:tracePt t="107463" x="4840288" y="4410075"/>
          <p14:tracePt t="107469" x="4816475" y="4346575"/>
          <p14:tracePt t="107475" x="4792663" y="4273550"/>
          <p14:tracePt t="107485" x="4776788" y="4225925"/>
          <p14:tracePt t="107491" x="4760913" y="4186238"/>
          <p14:tracePt t="107502" x="4745038" y="4146550"/>
          <p14:tracePt t="107507" x="4729163" y="4114800"/>
          <p14:tracePt t="107515" x="4713288" y="4067175"/>
          <p14:tracePt t="107523" x="4705350" y="4019550"/>
          <p14:tracePt t="107531" x="4695825" y="3963988"/>
          <p14:tracePt t="107539" x="4687888" y="3898900"/>
          <p14:tracePt t="107547" x="4679950" y="3827463"/>
          <p14:tracePt t="107555" x="4672013" y="3748088"/>
          <p14:tracePt t="107564" x="4664075" y="3676650"/>
          <p14:tracePt t="107570" x="4664075" y="3605213"/>
          <p14:tracePt t="107577" x="4664075" y="3540125"/>
          <p14:tracePt t="107586" x="4656138" y="3468688"/>
          <p14:tracePt t="107594" x="4648200" y="3429000"/>
          <p14:tracePt t="107603" x="4648200" y="3405188"/>
          <p14:tracePt t="107610" x="4640263" y="3381375"/>
          <p14:tracePt t="107619" x="4624388" y="3349625"/>
          <p14:tracePt t="107625" x="4616450" y="3333750"/>
          <p14:tracePt t="107635" x="4616450" y="3317875"/>
          <p14:tracePt t="107642" x="4608513" y="3309938"/>
          <p14:tracePt t="107651" x="4600575" y="3302000"/>
          <p14:tracePt t="107657" x="4600575" y="3294063"/>
          <p14:tracePt t="107831" x="4592638" y="3270250"/>
          <p14:tracePt t="107837" x="4584700" y="3221038"/>
          <p14:tracePt t="107846" x="4576763" y="3189288"/>
          <p14:tracePt t="107854" x="4568825" y="3149600"/>
          <p14:tracePt t="108004" x="4584700" y="3165475"/>
          <p14:tracePt t="108012" x="4592638" y="3173413"/>
          <p14:tracePt t="108021" x="4600575" y="3181350"/>
          <p14:tracePt t="108027" x="4608513" y="3189288"/>
          <p14:tracePt t="108044" x="4616450" y="3189288"/>
          <p14:tracePt t="108049" x="4640263" y="3189288"/>
          <p14:tracePt t="108060" x="4687888" y="3197225"/>
          <p14:tracePt t="108068" x="4729163" y="3197225"/>
          <p14:tracePt t="108074" x="4768850" y="3197225"/>
          <p14:tracePt t="108081" x="4824413" y="3197225"/>
          <p14:tracePt t="108090" x="4887913" y="3189288"/>
          <p14:tracePt t="108097" x="4951413" y="3189288"/>
          <p14:tracePt t="108105" x="5022850" y="3181350"/>
          <p14:tracePt t="108113" x="5072063" y="3181350"/>
          <p14:tracePt t="108122" x="5127625" y="3181350"/>
          <p14:tracePt t="108129" x="5151438" y="3181350"/>
          <p14:tracePt t="108137" x="5167313" y="3181350"/>
          <p14:tracePt t="108145" x="5175250" y="3181350"/>
          <p14:tracePt t="108224" x="5191125" y="3173413"/>
          <p14:tracePt t="108232" x="5207000" y="3173413"/>
          <p14:tracePt t="108240" x="5222875" y="3165475"/>
          <p14:tracePt t="108248" x="5238750" y="3157538"/>
          <p14:tracePt t="108255" x="5246688" y="3157538"/>
          <p14:tracePt t="108263" x="5254625" y="3157538"/>
          <p14:tracePt t="108279" x="5262563" y="3157538"/>
          <p14:tracePt t="108287" x="5270500" y="3157538"/>
          <p14:tracePt t="108295" x="5270500" y="3149600"/>
          <p14:tracePt t="108382" x="5278438" y="3149600"/>
          <p14:tracePt t="108390" x="5294313" y="3213100"/>
          <p14:tracePt t="108397" x="5302250" y="3278188"/>
          <p14:tracePt t="108405" x="5310188" y="3341688"/>
          <p14:tracePt t="108413" x="5310188" y="3405188"/>
          <p14:tracePt t="108422" x="5302250" y="3484563"/>
          <p14:tracePt t="108430" x="5294313" y="3563938"/>
          <p14:tracePt t="108437" x="5278438" y="3660775"/>
          <p14:tracePt t="108444" x="5270500" y="3748088"/>
          <p14:tracePt t="108453" x="5262563" y="3835400"/>
          <p14:tracePt t="108460" x="5246688" y="3922713"/>
          <p14:tracePt t="108470" x="5238750" y="4019550"/>
          <p14:tracePt t="108475" x="5230813" y="4106863"/>
          <p14:tracePt t="108483" x="5230813" y="4178300"/>
          <p14:tracePt t="108494" x="5222875" y="4249738"/>
          <p14:tracePt t="108500" x="5214938" y="4338638"/>
          <p14:tracePt t="108507" x="5207000" y="4418013"/>
          <p14:tracePt t="108516" x="5199063" y="4481513"/>
          <p14:tracePt t="108523" x="5183188" y="4545013"/>
          <p14:tracePt t="108532" x="5175250" y="4608513"/>
          <p14:tracePt t="108539" x="5167313" y="4673600"/>
          <p14:tracePt t="108547" x="5159375" y="4737100"/>
          <p14:tracePt t="108554" x="5143500" y="4808538"/>
          <p14:tracePt t="108564" x="5135563" y="4848225"/>
          <p14:tracePt t="108570" x="5127625" y="4895850"/>
          <p14:tracePt t="108578" x="5127625" y="4935538"/>
          <p14:tracePt t="108587" x="5127625" y="4984750"/>
          <p14:tracePt t="108593" x="5127625" y="5048250"/>
          <p14:tracePt t="108604" x="5127625" y="5087938"/>
          <p14:tracePt t="108609" x="5135563" y="5135563"/>
          <p14:tracePt t="108621" x="5135563" y="5175250"/>
          <p14:tracePt t="108629" x="5135563" y="5214938"/>
          <p14:tracePt t="108633" x="5143500" y="5238750"/>
          <p14:tracePt t="108641" x="5151438" y="5270500"/>
          <p14:tracePt t="108650" x="5159375" y="5310188"/>
          <p14:tracePt t="108657" x="5167313" y="5335588"/>
          <p14:tracePt t="108666" x="5167313" y="5359400"/>
          <p14:tracePt t="108673" x="5175250" y="5375275"/>
          <p14:tracePt t="108681" x="5183188" y="5399088"/>
          <p14:tracePt t="108688" x="5191125" y="5414963"/>
          <p14:tracePt t="108696" x="5191125" y="5438775"/>
          <p14:tracePt t="108704" x="5199063" y="5462588"/>
          <p14:tracePt t="108712" x="5207000" y="5478463"/>
          <p14:tracePt t="108720" x="5214938" y="5494338"/>
          <p14:tracePt t="108727" x="5214938" y="5510213"/>
          <p14:tracePt t="108737" x="5222875" y="5526088"/>
          <p14:tracePt t="108744" x="5222875" y="5541963"/>
          <p14:tracePt t="108753" x="5230813" y="5565775"/>
          <p14:tracePt t="108760" x="5230813" y="5589588"/>
          <p14:tracePt t="108770" x="5238750" y="5605463"/>
          <p14:tracePt t="108776" x="5238750" y="5629275"/>
          <p14:tracePt t="108784" x="5238750" y="5645150"/>
          <p14:tracePt t="108791" x="5238750" y="5670550"/>
          <p14:tracePt t="108800" x="5238750" y="5686425"/>
          <p14:tracePt t="108807" x="5238750" y="5710238"/>
          <p14:tracePt t="108813" x="5246688" y="5734050"/>
          <p14:tracePt t="108823" x="5254625" y="5757863"/>
          <p14:tracePt t="108829" x="5262563" y="5781675"/>
          <p14:tracePt t="108838" x="5262563" y="5805488"/>
          <p14:tracePt t="108846" x="5262563" y="5821363"/>
          <p14:tracePt t="108854" x="5262563" y="5837238"/>
          <p14:tracePt t="108861" x="5262563" y="5845175"/>
          <p14:tracePt t="108871" x="5270500" y="5861050"/>
          <p14:tracePt t="108877" x="5270500" y="5868988"/>
          <p14:tracePt t="108887" x="5270500" y="5876925"/>
          <p14:tracePt t="108895" x="5270500" y="5884863"/>
          <p14:tracePt t="108909" x="5270500" y="5892800"/>
          <p14:tracePt t="108918" x="5270500" y="5908675"/>
          <p14:tracePt t="108923" x="5270500" y="5916613"/>
          <p14:tracePt t="108932" x="5270500" y="5932488"/>
          <p14:tracePt t="108940" x="5270500" y="5948363"/>
          <p14:tracePt t="108948" x="5270500" y="5972175"/>
          <p14:tracePt t="108955" x="5270500" y="5988050"/>
          <p14:tracePt t="108964" x="5270500" y="6005513"/>
          <p14:tracePt t="108971" x="5270500" y="6021388"/>
          <p14:tracePt t="108980" x="5270500" y="6029325"/>
          <p14:tracePt t="108988" x="5270500" y="6037263"/>
          <p14:tracePt t="109004" x="5262563" y="6045200"/>
          <p14:tracePt t="109012" x="5262563" y="6053138"/>
          <p14:tracePt t="109021" x="5254625" y="6061075"/>
          <p14:tracePt t="109027" x="5238750" y="6069013"/>
          <p14:tracePt t="109037" x="5214938" y="6092825"/>
          <p14:tracePt t="109044" x="5199063" y="6108700"/>
          <p14:tracePt t="109053" x="5183188" y="6124575"/>
          <p14:tracePt t="109057" x="5167313" y="6140450"/>
          <p14:tracePt t="109065" x="5143500" y="6148388"/>
          <p14:tracePt t="109073" x="5127625" y="6164263"/>
          <p14:tracePt t="109082" x="5111750" y="6188075"/>
          <p14:tracePt t="109090" x="5087938" y="6196013"/>
          <p14:tracePt t="109097" x="5064125" y="6211888"/>
          <p14:tracePt t="109105" x="5038725" y="6219825"/>
          <p14:tracePt t="109113" x="5014913" y="6227763"/>
          <p14:tracePt t="109122" x="4983163" y="6235700"/>
          <p14:tracePt t="109129" x="4935538" y="6251575"/>
          <p14:tracePt t="109138" x="4887913" y="6267450"/>
          <p14:tracePt t="109145" x="4832350" y="6275388"/>
          <p14:tracePt t="109154" x="4776788" y="6283325"/>
          <p14:tracePt t="109161" x="4745038" y="6291263"/>
          <p14:tracePt t="109169" x="4713288" y="6299200"/>
          <p14:tracePt t="109175" x="4679950" y="6307138"/>
          <p14:tracePt t="109187" x="4664075" y="6307138"/>
          <p14:tracePt t="109191" x="4648200" y="6307138"/>
          <p14:tracePt t="109200" x="4632325" y="6307138"/>
          <p14:tracePt t="109207" x="4624388" y="6315075"/>
          <p14:tracePt t="109216" x="4616450" y="6315075"/>
          <p14:tracePt t="109223" x="4600575" y="6315075"/>
          <p14:tracePt t="109232" x="4576763" y="6315075"/>
          <p14:tracePt t="109239" x="4545013" y="6315075"/>
          <p14:tracePt t="109248" x="4489450" y="6315075"/>
          <p14:tracePt t="109255" x="4425950" y="6315075"/>
          <p14:tracePt t="109264" x="4362450" y="6307138"/>
          <p14:tracePt t="109272" x="4297363" y="6299200"/>
          <p14:tracePt t="109280" x="4249738" y="6291263"/>
          <p14:tracePt t="109288" x="4210050" y="6283325"/>
          <p14:tracePt t="109295" x="4162425" y="6275388"/>
          <p14:tracePt t="109302" x="4130675" y="6275388"/>
          <p14:tracePt t="109310" x="4106863" y="6267450"/>
          <p14:tracePt t="109318" x="4090988" y="6267450"/>
          <p14:tracePt t="109326" x="4075113" y="6267450"/>
          <p14:tracePt t="109336" x="4051300" y="6267450"/>
          <p14:tracePt t="109345" x="4035425" y="6275388"/>
          <p14:tracePt t="109351" x="4019550" y="6275388"/>
          <p14:tracePt t="109358" x="3994150" y="6283325"/>
          <p14:tracePt t="109365" x="3970338" y="6291263"/>
          <p14:tracePt t="109373" x="3922713" y="6299200"/>
          <p14:tracePt t="109381" x="3883025" y="6307138"/>
          <p14:tracePt t="109389" x="3835400" y="6315075"/>
          <p14:tracePt t="109397" x="3803650" y="6323013"/>
          <p14:tracePt t="109405" x="3779838" y="6323013"/>
          <p14:tracePt t="109414" x="3756025" y="6323013"/>
          <p14:tracePt t="109422" x="3732213" y="6323013"/>
          <p14:tracePt t="109430" x="3708400" y="6323013"/>
          <p14:tracePt t="109438" x="3684588" y="6323013"/>
          <p14:tracePt t="109444" x="3660775" y="6323013"/>
          <p14:tracePt t="109452" x="3635375" y="6323013"/>
          <p14:tracePt t="109460" x="3611563" y="6323013"/>
          <p14:tracePt t="109468" x="3579813" y="6315075"/>
          <p14:tracePt t="109475" x="3563938" y="6307138"/>
          <p14:tracePt t="109484" x="3548063" y="6307138"/>
          <p14:tracePt t="109492" x="3532188" y="6299200"/>
          <p14:tracePt t="109500" x="3524250" y="6291263"/>
          <p14:tracePt t="109507" x="3524250" y="6283325"/>
          <p14:tracePt t="109523" x="3516313" y="6283325"/>
          <p14:tracePt t="109594" x="3508375" y="6283325"/>
          <p14:tracePt t="109800" x="3532188" y="6283325"/>
          <p14:tracePt t="109807" x="3556000" y="6283325"/>
          <p14:tracePt t="109813" x="3595688" y="6291263"/>
          <p14:tracePt t="109822" x="3643313" y="6299200"/>
          <p14:tracePt t="109830" x="3692525" y="6307138"/>
          <p14:tracePt t="109839" x="3748088" y="6315075"/>
          <p14:tracePt t="109845" x="3787775" y="6315075"/>
          <p14:tracePt t="109855" x="3819525" y="6315075"/>
          <p14:tracePt t="109862" x="3843338" y="6315075"/>
          <p14:tracePt t="109872" x="3867150" y="6315075"/>
          <p14:tracePt t="109877" x="3890963" y="6315075"/>
          <p14:tracePt t="109887" x="3922713" y="6315075"/>
          <p14:tracePt t="109894" x="3946525" y="6315075"/>
          <p14:tracePt t="109901" x="3970338" y="6315075"/>
          <p14:tracePt t="109910" x="3994150" y="6315075"/>
          <p14:tracePt t="109918" x="4019550" y="6315075"/>
          <p14:tracePt t="109924" x="4059238" y="6307138"/>
          <p14:tracePt t="109932" x="4083050" y="6307138"/>
          <p14:tracePt t="109939" x="4106863" y="6307138"/>
          <p14:tracePt t="109947" x="4138613" y="6299200"/>
          <p14:tracePt t="109956" x="4170363" y="6299200"/>
          <p14:tracePt t="109964" x="4194175" y="6291263"/>
          <p14:tracePt t="109972" x="4217988" y="6291263"/>
          <p14:tracePt t="109979" x="4241800" y="6291263"/>
          <p14:tracePt t="109989" x="4265613" y="6283325"/>
          <p14:tracePt t="109996" x="4281488" y="6275388"/>
          <p14:tracePt t="110005" x="4305300" y="6267450"/>
          <p14:tracePt t="110023" x="4344988" y="6259513"/>
          <p14:tracePt t="110027" x="4362450" y="6259513"/>
          <p14:tracePt t="110038" x="4386263" y="6259513"/>
          <p14:tracePt t="110043" x="4402138" y="6251575"/>
          <p14:tracePt t="110052" x="4425950" y="6243638"/>
          <p14:tracePt t="110057" x="4449763" y="6235700"/>
          <p14:tracePt t="110065" x="4473575" y="6235700"/>
          <p14:tracePt t="110073" x="4497388" y="6227763"/>
          <p14:tracePt t="110082" x="4537075" y="6211888"/>
          <p14:tracePt t="110091" x="4568825" y="6203950"/>
          <p14:tracePt t="110097" x="4592638" y="6196013"/>
          <p14:tracePt t="110107" x="4632325" y="6196013"/>
          <p14:tracePt t="110113" x="4672013" y="6188075"/>
          <p14:tracePt t="110123" x="4721225" y="6180138"/>
          <p14:tracePt t="110129" x="4776788" y="6172200"/>
          <p14:tracePt t="110140" x="4848225" y="6164263"/>
          <p14:tracePt t="110147" x="4903788" y="6156325"/>
          <p14:tracePt t="110158" x="4975225" y="6148388"/>
          <p14:tracePt t="110162" x="5046663" y="6140450"/>
          <p14:tracePt t="110168" x="5111750" y="6132513"/>
          <p14:tracePt t="110177" x="5151438" y="6124575"/>
          <p14:tracePt t="110187" x="5199063" y="6108700"/>
          <p14:tracePt t="110191" x="5238750" y="6084888"/>
          <p14:tracePt t="110200" x="5262563" y="6061075"/>
          <p14:tracePt t="110208" x="5294313" y="6045200"/>
          <p14:tracePt t="110216" x="5318125" y="6021388"/>
          <p14:tracePt t="110223" x="5349875" y="6005513"/>
          <p14:tracePt t="110231" x="5365750" y="5988050"/>
          <p14:tracePt t="110241" x="5389563" y="5972175"/>
          <p14:tracePt t="110248" x="5422900" y="5956300"/>
          <p14:tracePt t="110256" x="5446713" y="5940425"/>
          <p14:tracePt t="110264" x="5478463" y="5924550"/>
          <p14:tracePt t="110272" x="5510213" y="5924550"/>
          <p14:tracePt t="110279" x="5534025" y="5908675"/>
          <p14:tracePt t="110289" x="5549900" y="5900738"/>
          <p14:tracePt t="110296" x="5565775" y="5900738"/>
          <p14:tracePt t="110301" x="5573713" y="5892800"/>
          <p14:tracePt t="110310" x="5573713" y="5884863"/>
          <p14:tracePt t="110318" x="5581650" y="5884863"/>
          <p14:tracePt t="110325" x="5589588" y="5876925"/>
          <p14:tracePt t="110334" x="5605463" y="5868988"/>
          <p14:tracePt t="110341" x="5621338" y="5861050"/>
          <p14:tracePt t="110351" x="5645150" y="5845175"/>
          <p14:tracePt t="110358" x="5684838" y="5821363"/>
          <p14:tracePt t="110365" x="5708650" y="5805488"/>
          <p14:tracePt t="110373" x="5757863" y="5781675"/>
          <p14:tracePt t="110381" x="5781675" y="5765800"/>
          <p14:tracePt t="110390" x="5813425" y="5749925"/>
          <p14:tracePt t="110397" x="5829300" y="5734050"/>
          <p14:tracePt t="110406" x="5837238" y="5718175"/>
          <p14:tracePt t="110416" x="5837238" y="5702300"/>
          <p14:tracePt t="110429" x="5837238" y="5662613"/>
          <p14:tracePt t="110436" x="5837238" y="5637213"/>
          <p14:tracePt t="110445" x="5837238" y="5605463"/>
          <p14:tracePt t="110453" x="5837238" y="5541963"/>
          <p14:tracePt t="110459" x="5829300" y="5486400"/>
          <p14:tracePt t="110467" x="5821363" y="5407025"/>
          <p14:tracePt t="110475" x="5813425" y="5335588"/>
          <p14:tracePt t="110484" x="5813425" y="5238750"/>
          <p14:tracePt t="110491" x="5813425" y="5143500"/>
          <p14:tracePt t="110500" x="5797550" y="5048250"/>
          <p14:tracePt t="110507" x="5797550" y="4951413"/>
          <p14:tracePt t="110515" x="5789613" y="4864100"/>
          <p14:tracePt t="110523" x="5781675" y="4784725"/>
          <p14:tracePt t="110532" x="5765800" y="4697413"/>
          <p14:tracePt t="110539" x="5749925" y="4616450"/>
          <p14:tracePt t="110548" x="5732463" y="4552950"/>
          <p14:tracePt t="110557" x="5724525" y="4489450"/>
          <p14:tracePt t="110562" x="5708650" y="4433888"/>
          <p14:tracePt t="110571" x="5692775" y="4386263"/>
          <p14:tracePt t="110577" x="5676900" y="4338638"/>
          <p14:tracePt t="110588" x="5661025" y="4291013"/>
          <p14:tracePt t="110593" x="5653088" y="4249738"/>
          <p14:tracePt t="110602" x="5637213" y="4210050"/>
          <p14:tracePt t="110609" x="5637213" y="4178300"/>
          <p14:tracePt t="110618" x="5629275" y="4154488"/>
          <p14:tracePt t="110625" x="5621338" y="4130675"/>
          <p14:tracePt t="110634" x="5613400" y="4083050"/>
          <p14:tracePt t="110642" x="5605463" y="4035425"/>
          <p14:tracePt t="110649" x="5605463" y="3995738"/>
          <p14:tracePt t="110657" x="5597525" y="3948113"/>
          <p14:tracePt t="110665" x="5597525" y="3906838"/>
          <p14:tracePt t="110673" x="5589588" y="3851275"/>
          <p14:tracePt t="110679" x="5589588" y="3811588"/>
          <p14:tracePt t="110689" x="5589588" y="3763963"/>
          <p14:tracePt t="110695" x="5589588" y="3732213"/>
          <p14:tracePt t="110706" x="5589588" y="3692525"/>
          <p14:tracePt t="110711" x="5589588" y="3668713"/>
          <p14:tracePt t="110722" x="5589588" y="3636963"/>
          <p14:tracePt t="110727" x="5589588" y="3613150"/>
          <p14:tracePt t="110736" x="5581650" y="3595688"/>
          <p14:tracePt t="110743" x="5581650" y="3571875"/>
          <p14:tracePt t="110752" x="5581650" y="3548063"/>
          <p14:tracePt t="110760" x="5581650" y="3524250"/>
          <p14:tracePt t="110768" x="5573713" y="3492500"/>
          <p14:tracePt t="110776" x="5573713" y="3468688"/>
          <p14:tracePt t="110784" x="5565775" y="3444875"/>
          <p14:tracePt t="110791" x="5565775" y="3421063"/>
          <p14:tracePt t="110797" x="5565775" y="3397250"/>
          <p14:tracePt t="110806" x="5565775" y="3373438"/>
          <p14:tracePt t="110814" x="5565775" y="3357563"/>
          <p14:tracePt t="110822" x="5557838" y="3341688"/>
          <p14:tracePt t="110830" x="5557838" y="3325813"/>
          <p14:tracePt t="110839" x="5557838" y="3317875"/>
          <p14:tracePt t="110845" x="5557838" y="3294063"/>
          <p14:tracePt t="110856" x="5557838" y="3286125"/>
          <p14:tracePt t="110862" x="5557838" y="3278188"/>
          <p14:tracePt t="110870" x="5557838" y="3270250"/>
          <p14:tracePt t="110877" x="5557838" y="3244850"/>
          <p14:tracePt t="110894" x="5557838" y="3236913"/>
          <p14:tracePt t="110996" x="5557838" y="3228975"/>
          <p14:tracePt t="111036" x="5557838" y="3221038"/>
          <p14:tracePt t="111041" x="5557838" y="3213100"/>
          <p14:tracePt t="111115" x="5557838" y="3221038"/>
          <p14:tracePt t="111121" x="5534025" y="3262313"/>
          <p14:tracePt t="111130" x="5526088" y="3286125"/>
          <p14:tracePt t="111139" x="5518150" y="3309938"/>
          <p14:tracePt t="111145" x="5510213" y="3333750"/>
          <p14:tracePt t="111154" x="5502275" y="3357563"/>
          <p14:tracePt t="111161" x="5494338" y="3381375"/>
          <p14:tracePt t="111170" x="5494338" y="3429000"/>
          <p14:tracePt t="111180" x="5486400" y="3468688"/>
          <p14:tracePt t="111185" x="5486400" y="3524250"/>
          <p14:tracePt t="111193" x="5486400" y="3587750"/>
          <p14:tracePt t="111199" x="5486400" y="3652838"/>
          <p14:tracePt t="111211" x="5486400" y="3716338"/>
          <p14:tracePt t="111216" x="5478463" y="3779838"/>
          <p14:tracePt t="111224" x="5470525" y="3851275"/>
          <p14:tracePt t="111231" x="5462588" y="3914775"/>
          <p14:tracePt t="111240" x="5454650" y="3979863"/>
          <p14:tracePt t="111247" x="5454650" y="4051300"/>
          <p14:tracePt t="111257" x="5454650" y="4122738"/>
          <p14:tracePt t="111263" x="5454650" y="4202113"/>
          <p14:tracePt t="111274" x="5446713" y="4265613"/>
          <p14:tracePt t="111280" x="5446713" y="4330700"/>
          <p14:tracePt t="111289" x="5446713" y="4394200"/>
          <p14:tracePt t="111293" x="5454650" y="4449763"/>
          <p14:tracePt t="111302" x="5462588" y="4505325"/>
          <p14:tracePt t="111309" x="5478463" y="4552950"/>
          <p14:tracePt t="111317" x="5486400" y="4616450"/>
          <p14:tracePt t="111326" x="5494338" y="4681538"/>
          <p14:tracePt t="111334" x="5502275" y="4745038"/>
          <p14:tracePt t="111341" x="5518150" y="4824413"/>
          <p14:tracePt t="111350" x="5549900" y="4911725"/>
          <p14:tracePt t="111357" x="5573713" y="4984750"/>
          <p14:tracePt t="111366" x="5581650" y="5064125"/>
          <p14:tracePt t="111374" x="5589588" y="5127625"/>
          <p14:tracePt t="111381" x="5597525" y="5175250"/>
          <p14:tracePt t="111390" x="5597525" y="5222875"/>
          <p14:tracePt t="111397" x="5597525" y="5270500"/>
          <p14:tracePt t="111407" x="5597525" y="5310188"/>
          <p14:tracePt t="111411" x="5597525" y="5359400"/>
          <p14:tracePt t="111423" x="5597525" y="5399088"/>
          <p14:tracePt t="111428" x="5589588" y="5422900"/>
          <p14:tracePt t="111436" x="5589588" y="5454650"/>
          <p14:tracePt t="111443" x="5589588" y="5478463"/>
          <p14:tracePt t="111452" x="5589588" y="5502275"/>
          <p14:tracePt t="111459" x="5589588" y="5526088"/>
          <p14:tracePt t="111470" x="5589588" y="5549900"/>
          <p14:tracePt t="111477" x="5589588" y="5573713"/>
          <p14:tracePt t="111483" x="5589588" y="5597525"/>
          <p14:tracePt t="111491" x="5589588" y="5621338"/>
          <p14:tracePt t="111501" x="5589588" y="5645150"/>
          <p14:tracePt t="111507" x="5581650" y="5670550"/>
          <p14:tracePt t="111515" x="5573713" y="5694363"/>
          <p14:tracePt t="111524" x="5565775" y="5718175"/>
          <p14:tracePt t="111532" x="5565775" y="5741988"/>
          <p14:tracePt t="111539" x="5565775" y="5765800"/>
          <p14:tracePt t="111545" x="5557838" y="5789613"/>
          <p14:tracePt t="111556" x="5557838" y="5821363"/>
          <p14:tracePt t="111561" x="5557838" y="5845175"/>
          <p14:tracePt t="111569" x="5557838" y="5868988"/>
          <p14:tracePt t="111578" x="5557838" y="5884863"/>
          <p14:tracePt t="111585" x="5557838" y="5900738"/>
          <p14:tracePt t="111593" x="5549900" y="5916613"/>
          <p14:tracePt t="111601" x="5549900" y="5932488"/>
          <p14:tracePt t="111610" x="5541963" y="5940425"/>
          <p14:tracePt t="111618" x="5541963" y="5948363"/>
          <p14:tracePt t="111625" x="5541963" y="5964238"/>
          <p14:tracePt t="111633" x="5534025" y="5972175"/>
          <p14:tracePt t="111641" x="5526088" y="5980113"/>
          <p14:tracePt t="111650" x="5526088" y="6005513"/>
          <p14:tracePt t="111658" x="5518150" y="6021388"/>
          <p14:tracePt t="111666" x="5510213" y="6037263"/>
          <p14:tracePt t="111674" x="5502275" y="6053138"/>
          <p14:tracePt t="111679" x="5502275" y="6069013"/>
          <p14:tracePt t="111690" x="5494338" y="6084888"/>
          <p14:tracePt t="111695" x="5478463" y="6100763"/>
          <p14:tracePt t="111706" x="5478463" y="6108700"/>
          <p14:tracePt t="111711" x="5470525" y="6132513"/>
          <p14:tracePt t="111719" x="5462588" y="6140450"/>
          <p14:tracePt t="111727" x="5454650" y="6156325"/>
          <p14:tracePt t="111736" x="5438775" y="6172200"/>
          <p14:tracePt t="111743" x="5422900" y="6180138"/>
          <p14:tracePt t="111752" x="5414963" y="6196013"/>
          <p14:tracePt t="111759" x="5389563" y="6211888"/>
          <p14:tracePt t="111767" x="5373688" y="6219825"/>
          <p14:tracePt t="111775" x="5349875" y="6235700"/>
          <p14:tracePt t="111782" x="5326063" y="6251575"/>
          <p14:tracePt t="111790" x="5302250" y="6251575"/>
          <p14:tracePt t="111797" x="5254625" y="6267450"/>
          <p14:tracePt t="111807" x="5214938" y="6283325"/>
          <p14:tracePt t="111814" x="5159375" y="6291263"/>
          <p14:tracePt t="111823" x="5111750" y="6299200"/>
          <p14:tracePt t="111830" x="5064125" y="6315075"/>
          <p14:tracePt t="111840" x="5014913" y="6323013"/>
          <p14:tracePt t="111846" x="4975225" y="6330950"/>
          <p14:tracePt t="111855" x="4935538" y="6338888"/>
          <p14:tracePt t="111862" x="4911725" y="6348413"/>
          <p14:tracePt t="111869" x="4879975" y="6348413"/>
          <p14:tracePt t="111877" x="4856163" y="6348413"/>
          <p14:tracePt t="111886" x="4832350" y="6356350"/>
          <p14:tracePt t="111893" x="4816475" y="6364288"/>
          <p14:tracePt t="111901" x="4792663" y="6364288"/>
          <p14:tracePt t="111910" x="4768850" y="6372225"/>
          <p14:tracePt t="111915" x="4745038" y="6372225"/>
          <p14:tracePt t="111924" x="4721225" y="6372225"/>
          <p14:tracePt t="111932" x="4695825" y="6372225"/>
          <p14:tracePt t="111940" x="4672013" y="6372225"/>
          <p14:tracePt t="111948" x="4648200" y="6372225"/>
          <p14:tracePt t="111957" x="4624388" y="6372225"/>
          <p14:tracePt t="111963" x="4608513" y="6372225"/>
          <p14:tracePt t="111975" x="4584700" y="6372225"/>
          <p14:tracePt t="111980" x="4560888" y="6372225"/>
          <p14:tracePt t="111989" x="4537075" y="6364288"/>
          <p14:tracePt t="111996" x="4513263" y="6356350"/>
          <p14:tracePt t="112005" x="4489450" y="6356350"/>
          <p14:tracePt t="112011" x="4465638" y="6356350"/>
          <p14:tracePt t="112025" x="4441825" y="6348413"/>
          <p14:tracePt t="112025" x="4418013" y="6338888"/>
          <p14:tracePt t="112035" x="4378325" y="6330950"/>
          <p14:tracePt t="112044" x="4352925" y="6330950"/>
          <p14:tracePt t="112049" x="4329113" y="6323013"/>
          <p14:tracePt t="112058" x="4305300" y="6323013"/>
          <p14:tracePt t="112065" x="4281488" y="6323013"/>
          <p14:tracePt t="112075" x="4257675" y="6315075"/>
          <p14:tracePt t="112082" x="4233863" y="6307138"/>
          <p14:tracePt t="112091" x="4202113" y="6299200"/>
          <p14:tracePt t="112097" x="4162425" y="6291263"/>
          <p14:tracePt t="112107" x="4138613" y="6291263"/>
          <p14:tracePt t="112114" x="4106863" y="6283325"/>
          <p14:tracePt t="112123" x="4075113" y="6275388"/>
          <p14:tracePt t="112129" x="4051300" y="6267450"/>
          <p14:tracePt t="112139" x="4011613" y="6259513"/>
          <p14:tracePt t="112145" x="3986213" y="6251575"/>
          <p14:tracePt t="112158" x="3962400" y="6251575"/>
          <p14:tracePt t="112163" x="3938588" y="6251575"/>
          <p14:tracePt t="112168" x="3922713" y="6243638"/>
          <p14:tracePt t="112175" x="3906838" y="6235700"/>
          <p14:tracePt t="112184" x="3890963" y="6235700"/>
          <p14:tracePt t="112192" x="3867150" y="6227763"/>
          <p14:tracePt t="112200" x="3851275" y="6227763"/>
          <p14:tracePt t="112209" x="3835400" y="6227763"/>
          <p14:tracePt t="112215" x="3827463" y="6227763"/>
          <p14:tracePt t="112226" x="3811588" y="6227763"/>
          <p14:tracePt t="112232" x="3787775" y="6227763"/>
          <p14:tracePt t="112241" x="3763963" y="6227763"/>
          <p14:tracePt t="112247" x="3748088" y="6227763"/>
          <p14:tracePt t="112257" x="3732213" y="6227763"/>
          <p14:tracePt t="112264" x="3716338" y="6235700"/>
          <p14:tracePt t="112273" x="3700463" y="6235700"/>
          <p14:tracePt t="112280" x="3684588" y="6243638"/>
          <p14:tracePt t="112285" x="3676650" y="6243638"/>
          <p14:tracePt t="112293" x="3668713" y="6243638"/>
          <p14:tracePt t="112302" x="3660775" y="6243638"/>
          <p14:tracePt t="112310" x="3643313" y="6251575"/>
          <p14:tracePt t="112318" x="3627438" y="6259513"/>
          <p14:tracePt t="112326" x="3611563" y="6259513"/>
          <p14:tracePt t="112333" x="3595688" y="6259513"/>
          <p14:tracePt t="112341" x="3571875" y="6267450"/>
          <p14:tracePt t="112349" x="3556000" y="6275388"/>
          <p14:tracePt t="112358" x="3540125" y="6283325"/>
          <p14:tracePt t="112366" x="3516313" y="6283325"/>
          <p14:tracePt t="112374" x="3492500" y="6291263"/>
          <p14:tracePt t="112381" x="3476625" y="6291263"/>
          <p14:tracePt t="112391" x="3460750" y="6299200"/>
          <p14:tracePt t="112395" x="3436938" y="6307138"/>
          <p14:tracePt t="112403" x="3421063" y="6307138"/>
          <p14:tracePt t="112413" x="3405188" y="6307138"/>
          <p14:tracePt t="112420" x="3397250" y="6307138"/>
          <p14:tracePt t="112427" x="3389313" y="6315075"/>
          <p14:tracePt t="112436" x="3381375" y="6315075"/>
          <p14:tracePt t="112443" x="3373438" y="6315075"/>
          <p14:tracePt t="112459" x="3365500" y="6315075"/>
          <p14:tracePt t="114176" x="3365500" y="6307138"/>
          <p14:tracePt t="114183" x="3373438" y="6307138"/>
          <p14:tracePt t="114263" x="3381375" y="6299200"/>
          <p14:tracePt t="114271" x="3381375" y="6291263"/>
          <p14:tracePt t="114280" x="3389313" y="6275388"/>
          <p14:tracePt t="114288" x="3389313" y="6259513"/>
          <p14:tracePt t="114293" x="3397250" y="6243638"/>
          <p14:tracePt t="114302" x="3405188" y="6227763"/>
          <p14:tracePt t="114310" x="3405188" y="6203950"/>
          <p14:tracePt t="114317" x="3405188" y="6188075"/>
          <p14:tracePt t="114326" x="3413125" y="6172200"/>
          <p14:tracePt t="114334" x="3413125" y="6148388"/>
          <p14:tracePt t="114349" x="3413125" y="6140450"/>
          <p14:tracePt t="114375" x="3413125" y="6132513"/>
          <p14:tracePt t="114382" x="3421063" y="6132513"/>
          <p14:tracePt t="114525" x="3421063" y="6148388"/>
          <p14:tracePt t="114542" x="3421063" y="6156325"/>
          <p14:tracePt t="114555" x="3421063" y="6172200"/>
          <p14:tracePt t="114562" x="3421063" y="6180138"/>
          <p14:tracePt t="114689" x="3429000" y="6196013"/>
          <p14:tracePt t="114696" x="3429000" y="6203950"/>
          <p14:tracePt t="114704" x="3429000" y="6219825"/>
          <p14:tracePt t="114911" x="3436938" y="6219825"/>
          <p14:tracePt t="114917" x="3452813" y="6219825"/>
          <p14:tracePt t="114924" x="3500438" y="6219825"/>
          <p14:tracePt t="114931" x="3563938" y="6203950"/>
          <p14:tracePt t="114940" x="3627438" y="6196013"/>
          <p14:tracePt t="114948" x="3724275" y="6180138"/>
          <p14:tracePt t="114955" x="3803650" y="6172200"/>
          <p14:tracePt t="114963" x="3867150" y="6164263"/>
          <p14:tracePt t="114973" x="3922713" y="6156325"/>
          <p14:tracePt t="114980" x="3970338" y="6148388"/>
          <p14:tracePt t="114988" x="4011613" y="6148388"/>
          <p14:tracePt t="114996" x="4059238" y="6140450"/>
          <p14:tracePt t="115010" x="4083050" y="6132513"/>
          <p14:tracePt t="115011" x="4106863" y="6116638"/>
          <p14:tracePt t="115019" x="4122738" y="6116638"/>
          <p14:tracePt t="115027" x="4130675" y="6108700"/>
          <p14:tracePt t="115034" x="4130675" y="6100763"/>
          <p14:tracePt t="115043" x="4138613" y="6084888"/>
          <p14:tracePt t="115049" x="4146550" y="6061075"/>
          <p14:tracePt t="115060" x="4154488" y="6037263"/>
          <p14:tracePt t="115066" x="4162425" y="6005513"/>
          <p14:tracePt t="115075" x="4170363" y="5956300"/>
          <p14:tracePt t="115081" x="4178300" y="5908675"/>
          <p14:tracePt t="115090" x="4194175" y="5868988"/>
          <p14:tracePt t="115097" x="4202113" y="5829300"/>
          <p14:tracePt t="115105" x="4202113" y="5805488"/>
          <p14:tracePt t="115113" x="4210050" y="5781675"/>
          <p14:tracePt t="115122" x="4210050" y="5757863"/>
          <p14:tracePt t="115130" x="4210050" y="5726113"/>
          <p14:tracePt t="115140" x="4210050" y="5702300"/>
          <p14:tracePt t="115150" x="4210050" y="5678488"/>
          <p14:tracePt t="115155" x="4210050" y="5653088"/>
          <p14:tracePt t="115163" x="4210050" y="5637213"/>
          <p14:tracePt t="115168" x="4210050" y="5621338"/>
          <p14:tracePt t="115178" x="4210050" y="5605463"/>
          <p14:tracePt t="115184" x="4210050" y="5597525"/>
          <p14:tracePt t="115193" x="4210050" y="5589588"/>
          <p14:tracePt t="115209" x="4210050" y="5581650"/>
          <p14:tracePt t="115453" x="4225925" y="5573713"/>
          <p14:tracePt t="115459" x="4273550" y="5549900"/>
          <p14:tracePt t="115468" x="4321175" y="5518150"/>
          <p14:tracePt t="115477" x="4370388" y="5486400"/>
          <p14:tracePt t="115484" x="4410075" y="5446713"/>
          <p14:tracePt t="115494" x="4449763" y="5399088"/>
          <p14:tracePt t="115503" x="4489450" y="5343525"/>
          <p14:tracePt t="115510" x="4529138" y="5294313"/>
          <p14:tracePt t="115515" x="4560888" y="5246688"/>
          <p14:tracePt t="115523" x="4584700" y="5183188"/>
          <p14:tracePt t="115531" x="4624388" y="5111750"/>
          <p14:tracePt t="115540" x="4648200" y="5048250"/>
          <p14:tracePt t="115546" x="4679950" y="4976813"/>
          <p14:tracePt t="115554" x="4705350" y="4911725"/>
          <p14:tracePt t="115561" x="4713288" y="4840288"/>
          <p14:tracePt t="115569" x="4721225" y="4768850"/>
          <p14:tracePt t="115579" x="4721225" y="4705350"/>
          <p14:tracePt t="115586" x="4721225" y="4641850"/>
          <p14:tracePt t="115594" x="4713288" y="4584700"/>
          <p14:tracePt t="115602" x="4705350" y="4529138"/>
          <p14:tracePt t="115611" x="4695825" y="4497388"/>
          <p14:tracePt t="115617" x="4679950" y="4481513"/>
          <p14:tracePt t="115626" x="4672013" y="4465638"/>
          <p14:tracePt t="115633" x="4672013" y="4449763"/>
          <p14:tracePt t="115643" x="4656138" y="4441825"/>
          <p14:tracePt t="115649" x="4656138" y="4425950"/>
          <p14:tracePt t="115656" x="4640263" y="4425950"/>
          <p14:tracePt t="115663" x="4640263" y="4418013"/>
          <p14:tracePt t="115671" x="4632325" y="4418013"/>
          <p14:tracePt t="115679" x="4616450" y="4410075"/>
          <p14:tracePt t="115688" x="4600575" y="4394200"/>
          <p14:tracePt t="115695" x="4584700" y="4386263"/>
          <p14:tracePt t="115703" x="4560888" y="4370388"/>
          <p14:tracePt t="115712" x="4545013" y="4354513"/>
          <p14:tracePt t="115720" x="4529138" y="4338638"/>
          <p14:tracePt t="115728" x="4489450" y="4306888"/>
          <p14:tracePt t="115735" x="4441825" y="4265613"/>
          <p14:tracePt t="115745" x="4378325" y="4225925"/>
          <p14:tracePt t="115751" x="4313238" y="4186238"/>
          <p14:tracePt t="115761" x="4241800" y="4154488"/>
          <p14:tracePt t="115767" x="4210050" y="4114800"/>
          <p14:tracePt t="115777" x="4178300" y="4098925"/>
          <p14:tracePt t="115784" x="4162425" y="4075113"/>
          <p14:tracePt t="115790" x="4146550" y="4067175"/>
          <p14:tracePt t="115797" x="4146550" y="4059238"/>
          <p14:tracePt t="115806" x="4138613" y="4059238"/>
          <p14:tracePt t="116232" x="4146550" y="4067175"/>
          <p14:tracePt t="116240" x="4146550" y="4090988"/>
          <p14:tracePt t="116248" x="4154488" y="4098925"/>
          <p14:tracePt t="116255" x="4154488" y="4106863"/>
          <p14:tracePt t="116271" x="4154488" y="4114800"/>
          <p14:tracePt t="116469" x="4154488" y="4130675"/>
          <p14:tracePt t="116477" x="4154488" y="4162425"/>
          <p14:tracePt t="116484" x="4154488" y="4186238"/>
          <p14:tracePt t="116492" x="4154488" y="4210050"/>
          <p14:tracePt t="116499" x="4154488" y="4233863"/>
          <p14:tracePt t="116507" x="4154488" y="4257675"/>
          <p14:tracePt t="116515" x="4154488" y="4281488"/>
          <p14:tracePt t="116523" x="4154488" y="4306888"/>
          <p14:tracePt t="116531" x="4162425" y="4322763"/>
          <p14:tracePt t="116539" x="4170363" y="4338638"/>
          <p14:tracePt t="116546" x="4170363" y="4346575"/>
          <p14:tracePt t="116556" x="4178300" y="4370388"/>
          <p14:tracePt t="116568" x="4186238" y="4386263"/>
          <p14:tracePt t="116571" x="4186238" y="4394200"/>
          <p14:tracePt t="116582" x="4194175" y="4410075"/>
          <p14:tracePt t="116586" x="4210050" y="4433888"/>
          <p14:tracePt t="116596" x="4210050" y="4449763"/>
          <p14:tracePt t="116602" x="4225925" y="4465638"/>
          <p14:tracePt t="116612" x="4233863" y="4481513"/>
          <p14:tracePt t="116617" x="4233863" y="4489450"/>
          <p14:tracePt t="116633" x="4241800" y="4497388"/>
          <p14:tracePt t="116642" x="4241800" y="4505325"/>
          <p14:tracePt t="116695" x="4241800" y="4513263"/>
          <p14:tracePt t="116704" x="4241800" y="4529138"/>
          <p14:tracePt t="116712" x="4225925" y="4537075"/>
          <p14:tracePt t="116719" x="4217988" y="4545013"/>
          <p14:tracePt t="116729" x="4217988" y="4560888"/>
          <p14:tracePt t="116735" x="4217988" y="4576763"/>
          <p14:tracePt t="116745" x="4210050" y="4584700"/>
          <p14:tracePt t="116753" x="4202113" y="4592638"/>
          <p14:tracePt t="116767" x="4194175" y="4600575"/>
          <p14:tracePt t="116777" x="4194175" y="4608513"/>
          <p14:tracePt t="116785" x="4186238" y="4624388"/>
          <p14:tracePt t="116792" x="4178300" y="4624388"/>
          <p14:tracePt t="116801" x="4178300" y="4641850"/>
          <p14:tracePt t="116806" x="4170363" y="4657725"/>
          <p14:tracePt t="116814" x="4162425" y="4681538"/>
          <p14:tracePt t="116824" x="4162425" y="4697413"/>
          <p14:tracePt t="116834" x="4154488" y="4705350"/>
          <p14:tracePt t="116839" x="4146550" y="4713288"/>
          <p14:tracePt t="116846" x="4146550" y="4721225"/>
          <p14:tracePt t="116854" x="4138613" y="4729163"/>
          <p14:tracePt t="117200" x="4138613" y="4737100"/>
          <p14:tracePt t="117224" x="4138613" y="4745038"/>
          <p14:tracePt t="117240" x="4138613" y="4752975"/>
          <p14:tracePt t="117247" x="4146550" y="4760913"/>
          <p14:tracePt t="117412" x="4154488" y="4768850"/>
          <p14:tracePt t="117424" x="4162425" y="4768850"/>
          <p14:tracePt t="117430" x="4170363" y="4768850"/>
          <p14:tracePt t="117445" x="4178300" y="4768850"/>
          <p14:tracePt t="117467" x="4186238" y="4768850"/>
          <p14:tracePt t="117483" x="4194175" y="4776788"/>
          <p14:tracePt t="117720" x="4202113" y="4776788"/>
          <p14:tracePt t="117752" x="4210050" y="4776788"/>
          <p14:tracePt t="117759" x="4210050" y="4784725"/>
          <p14:tracePt t="117782" x="4217988" y="4784725"/>
          <p14:tracePt t="117792" x="4225925" y="4784725"/>
          <p14:tracePt t="117799" x="4225925" y="4792663"/>
          <p14:tracePt t="117805" x="4233863" y="4792663"/>
          <p14:tracePt t="117950" x="4241800" y="4792663"/>
          <p14:tracePt t="117988" x="4249738" y="4792663"/>
          <p14:tracePt t="118004" x="4257675" y="4792663"/>
          <p14:tracePt t="118231" x="4249738" y="4792663"/>
          <p14:tracePt t="118240" x="4233863" y="4792663"/>
          <p14:tracePt t="118248" x="4210050" y="4792663"/>
          <p14:tracePt t="118256" x="4186238" y="4792663"/>
          <p14:tracePt t="118265" x="4162425" y="4800600"/>
          <p14:tracePt t="118271" x="4146550" y="4800600"/>
          <p14:tracePt t="118281" x="4130675" y="4800600"/>
          <p14:tracePt t="118294" x="4122738" y="4800600"/>
          <p14:tracePt t="118302" x="4114800" y="4800600"/>
          <p14:tracePt t="118309" x="4106863" y="4808538"/>
          <p14:tracePt t="118318" x="4098925" y="4808538"/>
          <p14:tracePt t="118325" x="4083050" y="4816475"/>
          <p14:tracePt t="118333" x="4067175" y="4824413"/>
          <p14:tracePt t="118341" x="4035425" y="4824413"/>
          <p14:tracePt t="118349" x="4011613" y="4832350"/>
          <p14:tracePt t="118360" x="3986213" y="4840288"/>
          <p14:tracePt t="118368" x="3954463" y="4848225"/>
          <p14:tracePt t="118373" x="3906838" y="4856163"/>
          <p14:tracePt t="118381" x="3875088" y="4856163"/>
          <p14:tracePt t="118390" x="3851275" y="4864100"/>
          <p14:tracePt t="118397" x="3803650" y="4872038"/>
          <p14:tracePt t="118405" x="3779838" y="4879975"/>
          <p14:tracePt t="118414" x="3748088" y="4887913"/>
          <p14:tracePt t="118419" x="3724275" y="4895850"/>
          <p14:tracePt t="118430" x="3700463" y="4895850"/>
          <p14:tracePt t="118438" x="3676650" y="4903788"/>
          <p14:tracePt t="118446" x="3651250" y="4911725"/>
          <p14:tracePt t="118452" x="3619500" y="4919663"/>
          <p14:tracePt t="118460" x="3595688" y="4919663"/>
          <p14:tracePt t="118467" x="3556000" y="4927600"/>
          <p14:tracePt t="118475" x="3500438" y="4935538"/>
          <p14:tracePt t="118484" x="3452813" y="4943475"/>
          <p14:tracePt t="118491" x="3421063" y="4951413"/>
          <p14:tracePt t="118499" x="3397250" y="4951413"/>
          <p14:tracePt t="118507" x="3381375" y="4951413"/>
          <p14:tracePt t="118515" x="3365500" y="4959350"/>
          <p14:tracePt t="118523" x="3357563" y="4959350"/>
          <p14:tracePt t="118980" x="3333750" y="4984750"/>
          <p14:tracePt t="118988" x="3300413" y="5000625"/>
          <p14:tracePt t="118996" x="3276600" y="5024438"/>
          <p14:tracePt t="119003" x="3244850" y="5048250"/>
          <p14:tracePt t="119013" x="3221038" y="5064125"/>
          <p14:tracePt t="119021" x="3189288" y="5080000"/>
          <p14:tracePt t="119030" x="3173413" y="5087938"/>
          <p14:tracePt t="119035" x="3157538" y="5103813"/>
          <p14:tracePt t="119044" x="3149600" y="5103813"/>
          <p14:tracePt t="119049" x="3141663" y="5111750"/>
          <p14:tracePt t="119058" x="3141663" y="5119688"/>
          <p14:tracePt t="119114" x="3133725" y="5127625"/>
          <p14:tracePt t="119121" x="3125788" y="5127625"/>
          <p14:tracePt t="119131" x="3125788" y="5135563"/>
          <p14:tracePt t="119137" x="3117850" y="5143500"/>
          <p14:tracePt t="119148" x="3101975" y="5143500"/>
          <p14:tracePt t="119155" x="3101975" y="5151438"/>
          <p14:tracePt t="119163" x="3094038" y="5151438"/>
          <p14:tracePt t="119167" x="3094038" y="5159375"/>
          <p14:tracePt t="119176" x="3086100" y="5159375"/>
          <p14:tracePt t="119184" x="3078163" y="5167313"/>
          <p14:tracePt t="119200" x="3070225" y="5167313"/>
          <p14:tracePt t="119207" x="3070225" y="5175250"/>
          <p14:tracePt t="119217" x="3062288" y="5175250"/>
          <p14:tracePt t="119223" x="3062288" y="5183188"/>
          <p14:tracePt t="119232" x="3046413" y="5183188"/>
          <p14:tracePt t="119240" x="3022600" y="5191125"/>
          <p14:tracePt t="119248" x="3006725" y="5199063"/>
          <p14:tracePt t="119255" x="2990850" y="5207000"/>
          <p14:tracePt t="119265" x="2982913" y="5207000"/>
          <p14:tracePt t="119272" x="2957513" y="5207000"/>
          <p14:tracePt t="119278" x="2949575" y="5214938"/>
          <p14:tracePt t="119285" x="2933700" y="5214938"/>
          <p14:tracePt t="119297" x="2925763" y="5222875"/>
          <p14:tracePt t="119301" x="2917825" y="5222875"/>
          <p14:tracePt t="119317" x="2901950" y="5222875"/>
          <p14:tracePt t="119326" x="2886075" y="5222875"/>
          <p14:tracePt t="119333" x="2862263" y="5230813"/>
          <p14:tracePt t="119342" x="2846388" y="5230813"/>
          <p14:tracePt t="119349" x="2822575" y="5238750"/>
          <p14:tracePt t="119357" x="2790825" y="5238750"/>
          <p14:tracePt t="119366" x="2767013" y="5238750"/>
          <p14:tracePt t="119373" x="2743200" y="5238750"/>
          <p14:tracePt t="119382" x="2719388" y="5238750"/>
          <p14:tracePt t="119389" x="2703513" y="5238750"/>
          <p14:tracePt t="119398" x="2687638" y="5238750"/>
          <p14:tracePt t="119405" x="2679700" y="5238750"/>
          <p14:tracePt t="119428" x="2671763" y="5238750"/>
          <p14:tracePt t="119544" x="2663825" y="5230813"/>
          <p14:tracePt t="119564" x="2655888" y="5230813"/>
          <p14:tracePt t="119573" x="2647950" y="5214938"/>
          <p14:tracePt t="119583" x="2632075" y="5199063"/>
          <p14:tracePt t="119585" x="2632075" y="5183188"/>
          <p14:tracePt t="119594" x="2616200" y="5183188"/>
          <p14:tracePt t="119601" x="2616200" y="5159375"/>
          <p14:tracePt t="119610" x="2606675" y="5143500"/>
          <p14:tracePt t="119617" x="2598738" y="5135563"/>
          <p14:tracePt t="119629" x="2590800" y="5119688"/>
          <p14:tracePt t="119634" x="2582863" y="5103813"/>
          <p14:tracePt t="119642" x="2574925" y="5087938"/>
          <p14:tracePt t="119649" x="2574925" y="5072063"/>
          <p14:tracePt t="119658" x="2566988" y="5056188"/>
          <p14:tracePt t="119665" x="2559050" y="5048250"/>
          <p14:tracePt t="119672" x="2559050" y="5040313"/>
          <p14:tracePt t="119681" x="2559050" y="5032375"/>
          <p14:tracePt t="119687" x="2551113" y="5032375"/>
          <p14:tracePt t="119699" x="2551113" y="5024438"/>
          <p14:tracePt t="119715" x="2551113" y="5016500"/>
          <p14:tracePt t="119736" x="2551113" y="5008563"/>
          <p14:tracePt t="119759" x="2551113" y="5000625"/>
          <p14:tracePt t="119781" x="2551113" y="4992688"/>
          <p14:tracePt t="119926" x="2535238" y="4992688"/>
          <p14:tracePt t="119932" x="2503488" y="5008563"/>
          <p14:tracePt t="119940" x="2455863" y="5024438"/>
          <p14:tracePt t="119949" x="2408238" y="5040313"/>
          <p14:tracePt t="119957" x="2368550" y="5056188"/>
          <p14:tracePt t="119965" x="2305050" y="5072063"/>
          <p14:tracePt t="119971" x="2247900" y="5087938"/>
          <p14:tracePt t="119981" x="2192338" y="5103813"/>
          <p14:tracePt t="119988" x="2168525" y="5111750"/>
          <p14:tracePt t="119998" x="2152650" y="5119688"/>
          <p14:tracePt t="120003" x="2136775" y="5135563"/>
          <p14:tracePt t="120016" x="2128838" y="5135563"/>
          <p14:tracePt t="120028" x="2120900" y="5143500"/>
          <p14:tracePt t="120122" x="2128838" y="5143500"/>
          <p14:tracePt t="120131" x="2152650" y="5151438"/>
          <p14:tracePt t="120137" x="2168525" y="5151438"/>
          <p14:tracePt t="120146" x="2200275" y="5151438"/>
          <p14:tracePt t="120151" x="2239963" y="5151438"/>
          <p14:tracePt t="120159" x="2289175" y="5143500"/>
          <p14:tracePt t="120168" x="2336800" y="5135563"/>
          <p14:tracePt t="120176" x="2376488" y="5127625"/>
          <p14:tracePt t="120183" x="2424113" y="5119688"/>
          <p14:tracePt t="120191" x="2463800" y="5111750"/>
          <p14:tracePt t="120199" x="2511425" y="5111750"/>
          <p14:tracePt t="120208" x="2559050" y="5103813"/>
          <p14:tracePt t="120217" x="2598738" y="5095875"/>
          <p14:tracePt t="120223" x="2647950" y="5087938"/>
          <p14:tracePt t="120233" x="2679700" y="5080000"/>
          <p14:tracePt t="120239" x="2727325" y="5080000"/>
          <p14:tracePt t="120249" x="2767013" y="5072063"/>
          <p14:tracePt t="120255" x="2822575" y="5072063"/>
          <p14:tracePt t="120265" x="2854325" y="5072063"/>
          <p14:tracePt t="120271" x="2901950" y="5072063"/>
          <p14:tracePt t="120281" x="2941638" y="5072063"/>
          <p14:tracePt t="120285" x="2967038" y="5072063"/>
          <p14:tracePt t="120293" x="2990850" y="5072063"/>
          <p14:tracePt t="120301" x="3014663" y="5072063"/>
          <p14:tracePt t="120310" x="3030538" y="5072063"/>
          <p14:tracePt t="120318" x="3038475" y="5072063"/>
          <p14:tracePt t="120326" x="3054350" y="5072063"/>
          <p14:tracePt t="120333" x="3062288" y="5064125"/>
          <p14:tracePt t="120341" x="3078163" y="5064125"/>
          <p14:tracePt t="120350" x="3101975" y="5064125"/>
          <p14:tracePt t="120357" x="3125788" y="5056188"/>
          <p14:tracePt t="120366" x="3157538" y="5056188"/>
          <p14:tracePt t="120374" x="3189288" y="5056188"/>
          <p14:tracePt t="120382" x="3236913" y="5056188"/>
          <p14:tracePt t="120390" x="3268663" y="5056188"/>
          <p14:tracePt t="120396" x="3292475" y="5056188"/>
          <p14:tracePt t="120406" x="3317875" y="5056188"/>
          <p14:tracePt t="120411" x="3333750" y="5056188"/>
          <p14:tracePt t="120419" x="3341688" y="5056188"/>
          <p14:tracePt t="120435" x="3349625" y="5056188"/>
          <p14:tracePt t="120492" x="3373438" y="5056188"/>
          <p14:tracePt t="120499" x="3397250" y="5056188"/>
          <p14:tracePt t="120507" x="3444875" y="5056188"/>
          <p14:tracePt t="120516" x="3476625" y="5064125"/>
          <p14:tracePt t="120521" x="3516313" y="5072063"/>
          <p14:tracePt t="120532" x="3540125" y="5080000"/>
          <p14:tracePt t="120538" x="3563938" y="5080000"/>
          <p14:tracePt t="120547" x="3579813" y="5087938"/>
          <p14:tracePt t="120553" x="3587750" y="5087938"/>
          <p14:tracePt t="120561" x="3595688" y="5087938"/>
          <p14:tracePt t="120569" x="3595688" y="5095875"/>
          <p14:tracePt t="120579" x="3603625" y="5095875"/>
          <p14:tracePt t="120587" x="3611563" y="5095875"/>
          <p14:tracePt t="120601" x="3619500" y="5095875"/>
          <p14:tracePt t="120611" x="3627438" y="5095875"/>
          <p14:tracePt t="120617" x="3635375" y="5095875"/>
          <p14:tracePt t="120625" x="3651250" y="5095875"/>
          <p14:tracePt t="120633" x="3668713" y="5095875"/>
          <p14:tracePt t="120641" x="3692525" y="5103813"/>
          <p14:tracePt t="120650" x="3708400" y="5103813"/>
          <p14:tracePt t="120657" x="3724275" y="5111750"/>
          <p14:tracePt t="120665" x="3732213" y="5111750"/>
          <p14:tracePt t="120672" x="3748088" y="5111750"/>
          <p14:tracePt t="120681" x="3771900" y="5119688"/>
          <p14:tracePt t="120687" x="3787775" y="5119688"/>
          <p14:tracePt t="120696" x="3803650" y="5119688"/>
          <p14:tracePt t="120704" x="3819525" y="5119688"/>
          <p14:tracePt t="120712" x="3835400" y="5119688"/>
          <p14:tracePt t="120719" x="3859213" y="5119688"/>
          <p14:tracePt t="120728" x="3883025" y="5119688"/>
          <p14:tracePt t="120735" x="3906838" y="5119688"/>
          <p14:tracePt t="120744" x="3930650" y="5119688"/>
          <p14:tracePt t="120752" x="3978275" y="5111750"/>
          <p14:tracePt t="120757" x="4019550" y="5103813"/>
          <p14:tracePt t="120767" x="4059238" y="5095875"/>
          <p14:tracePt t="120775" x="4090988" y="5087938"/>
          <p14:tracePt t="120782" x="4122738" y="5080000"/>
          <p14:tracePt t="120789" x="4162425" y="5080000"/>
          <p14:tracePt t="120799" x="4186238" y="5072063"/>
          <p14:tracePt t="120806" x="4202113" y="5064125"/>
          <p14:tracePt t="120815" x="4225925" y="5056188"/>
          <p14:tracePt t="120824" x="4249738" y="5048250"/>
          <p14:tracePt t="120836" x="4281488" y="5040313"/>
          <p14:tracePt t="120838" x="4305300" y="5024438"/>
          <p14:tracePt t="120845" x="4337050" y="5016500"/>
          <p14:tracePt t="120853" x="4362450" y="5016500"/>
          <p14:tracePt t="120862" x="4402138" y="5000625"/>
          <p14:tracePt t="120869" x="4425950" y="4992688"/>
          <p14:tracePt t="120877" x="4457700" y="4984750"/>
          <p14:tracePt t="120885" x="4481513" y="4976813"/>
          <p14:tracePt t="120891" x="4505325" y="4976813"/>
          <p14:tracePt t="120900" x="4529138" y="4976813"/>
          <p14:tracePt t="120907" x="4552950" y="4967288"/>
          <p14:tracePt t="120916" x="4576763" y="4959350"/>
          <p14:tracePt t="120924" x="4592638" y="4951413"/>
          <p14:tracePt t="120933" x="4608513" y="4951413"/>
          <p14:tracePt t="120941" x="4632325" y="4951413"/>
          <p14:tracePt t="120949" x="4656138" y="4943475"/>
          <p14:tracePt t="120955" x="4679950" y="4935538"/>
          <p14:tracePt t="120965" x="4713288" y="4927600"/>
          <p14:tracePt t="120972" x="4745038" y="4919663"/>
          <p14:tracePt t="120981" x="4784725" y="4911725"/>
          <p14:tracePt t="120987" x="4832350" y="4911725"/>
          <p14:tracePt t="120996" x="4879975" y="4911725"/>
          <p14:tracePt t="121004" x="4927600" y="4911725"/>
          <p14:tracePt t="121012" x="4975225" y="4911725"/>
          <p14:tracePt t="121020" x="5022850" y="4911725"/>
          <p14:tracePt t="121034" x="5080000" y="4911725"/>
          <p14:tracePt t="121041" x="5103813" y="4911725"/>
          <p14:tracePt t="121050" x="5135563" y="4911725"/>
          <p14:tracePt t="121057" x="5159375" y="4911725"/>
          <p14:tracePt t="121068" x="5183188" y="4911725"/>
          <p14:tracePt t="121074" x="5199063" y="4911725"/>
          <p14:tracePt t="121084" x="5222875" y="4911725"/>
          <p14:tracePt t="121089" x="5238750" y="4911725"/>
          <p14:tracePt t="121100" x="5254625" y="4911725"/>
          <p14:tracePt t="121105" x="5278438" y="4911725"/>
          <p14:tracePt t="121118" x="5294313" y="4903788"/>
          <p14:tracePt t="121122" x="5310188" y="4895850"/>
          <p14:tracePt t="121130" x="5326063" y="4895850"/>
          <p14:tracePt t="121136" x="5341938" y="4887913"/>
          <p14:tracePt t="121146" x="5357813" y="4879975"/>
          <p14:tracePt t="121151" x="5365750" y="4879975"/>
          <p14:tracePt t="121160" x="5373688" y="4879975"/>
          <p14:tracePt t="121176" x="5381625" y="4879975"/>
          <p14:tracePt t="121207" x="5389563" y="4879975"/>
          <p14:tracePt t="121233" x="5397500" y="4872038"/>
          <p14:tracePt t="121240" x="5407025" y="4864100"/>
          <p14:tracePt t="121256" x="5414963" y="4864100"/>
          <p14:tracePt t="121271" x="5422900" y="4864100"/>
          <p14:tracePt t="121285" x="5430838" y="4856163"/>
          <p14:tracePt t="121294" x="5438775" y="4856163"/>
          <p14:tracePt t="121310" x="5446713" y="4856163"/>
          <p14:tracePt t="121317" x="5454650" y="4856163"/>
          <p14:tracePt t="121326" x="5462588" y="4856163"/>
          <p14:tracePt t="121334" x="5470525" y="4856163"/>
          <p14:tracePt t="121344" x="5486400" y="4856163"/>
          <p14:tracePt t="121351" x="5494338" y="4856163"/>
          <p14:tracePt t="121359" x="5502275" y="4856163"/>
          <p14:tracePt t="121373" x="5510213" y="4856163"/>
          <p14:tracePt t="121387" x="5518150" y="4856163"/>
          <p14:tracePt t="121411" x="5526088" y="4856163"/>
          <p14:tracePt t="121711" x="5526088" y="4872038"/>
          <p14:tracePt t="121720" x="5518150" y="4879975"/>
          <p14:tracePt t="121736" x="5518150" y="4887913"/>
          <p14:tracePt t="121743" x="5518150" y="4895850"/>
          <p14:tracePt t="121774" x="5518150" y="4903788"/>
          <p14:tracePt t="121798" x="5518150" y="4911725"/>
          <p14:tracePt t="121822" x="5518150" y="4919663"/>
          <p14:tracePt t="121830" x="5510213" y="4927600"/>
          <p14:tracePt t="121837" x="5502275" y="4927600"/>
          <p14:tracePt t="121846" x="5502275" y="4935538"/>
          <p14:tracePt t="121866" x="5494338" y="4943475"/>
          <p14:tracePt t="121878" x="5486400" y="4951413"/>
          <p14:tracePt t="121884" x="5486400" y="4959350"/>
          <p14:tracePt t="121892" x="5470525" y="4967288"/>
          <p14:tracePt t="121900" x="5446713" y="4976813"/>
          <p14:tracePt t="121907" x="5430838" y="4976813"/>
          <p14:tracePt t="121917" x="5414963" y="4984750"/>
          <p14:tracePt t="121923" x="5397500" y="4992688"/>
          <p14:tracePt t="121933" x="5381625" y="5000625"/>
          <p14:tracePt t="121940" x="5365750" y="5000625"/>
          <p14:tracePt t="121950" x="5349875" y="5008563"/>
          <p14:tracePt t="121956" x="5334000" y="5016500"/>
          <p14:tracePt t="121963" x="5318125" y="5024438"/>
          <p14:tracePt t="121972" x="5294313" y="5032375"/>
          <p14:tracePt t="121980" x="5286375" y="5040313"/>
          <p14:tracePt t="121987" x="5270500" y="5040313"/>
          <p14:tracePt t="121995" x="5254625" y="5048250"/>
          <p14:tracePt t="122004" x="5230813" y="5064125"/>
          <p14:tracePt t="122011" x="5214938" y="5064125"/>
          <p14:tracePt t="122018" x="5214938" y="5072063"/>
          <p14:tracePt t="122034" x="5207000" y="5080000"/>
          <p14:tracePt t="122042" x="5207000" y="5087938"/>
          <p14:tracePt t="122050" x="5199063" y="5087938"/>
          <p14:tracePt t="122201" x="5191125" y="5087938"/>
          <p14:tracePt t="122278" x="5167313" y="5095875"/>
          <p14:tracePt t="122285" x="5135563" y="5095875"/>
          <p14:tracePt t="122294" x="5103813" y="5103813"/>
          <p14:tracePt t="122302" x="5072063" y="5103813"/>
          <p14:tracePt t="122309" x="5014913" y="5111750"/>
          <p14:tracePt t="122322" x="4943475" y="5119688"/>
          <p14:tracePt t="122326" x="4864100" y="5119688"/>
          <p14:tracePt t="122334" x="4768850" y="5119688"/>
          <p14:tracePt t="122342" x="4672013" y="5119688"/>
          <p14:tracePt t="122351" x="4576763" y="5119688"/>
          <p14:tracePt t="122357" x="4457700" y="5103813"/>
          <p14:tracePt t="122367" x="4344988" y="5095875"/>
          <p14:tracePt t="122374" x="4217988" y="5095875"/>
          <p14:tracePt t="122380" x="4083050" y="5095875"/>
          <p14:tracePt t="122387" x="3946525" y="5087938"/>
          <p14:tracePt t="122395" x="3827463" y="5080000"/>
          <p14:tracePt t="122403" x="3684588" y="5072063"/>
          <p14:tracePt t="122412" x="3484563" y="5056188"/>
          <p14:tracePt t="122419" x="3341688" y="5048250"/>
          <p14:tracePt t="122428" x="3213100" y="5048250"/>
          <p14:tracePt t="122436" x="3078163" y="5048250"/>
          <p14:tracePt t="122443" x="2949575" y="5048250"/>
          <p14:tracePt t="122452" x="2854325" y="5048250"/>
          <p14:tracePt t="122459" x="2751138" y="5048250"/>
          <p14:tracePt t="122469" x="2671763" y="5040313"/>
          <p14:tracePt t="122476" x="2606675" y="5032375"/>
          <p14:tracePt t="122484" x="2574925" y="5032375"/>
          <p14:tracePt t="122491" x="2559050" y="5032375"/>
          <p14:tracePt t="122501" x="2551113" y="5032375"/>
          <p14:tracePt t="122602" x="2535238" y="5032375"/>
          <p14:tracePt t="122610" x="2519363" y="5032375"/>
          <p14:tracePt t="122618" x="2495550" y="5032375"/>
          <p14:tracePt t="122626" x="2471738" y="5040313"/>
          <p14:tracePt t="122634" x="2447925" y="5048250"/>
          <p14:tracePt t="122639" x="2424113" y="5056188"/>
          <p14:tracePt t="122648" x="2392363" y="5064125"/>
          <p14:tracePt t="122655" x="2344738" y="5064125"/>
          <p14:tracePt t="122664" x="2312988" y="5064125"/>
          <p14:tracePt t="122672" x="2289175" y="5064125"/>
          <p14:tracePt t="122679" x="2273300" y="5064125"/>
          <p14:tracePt t="122687" x="2265363" y="5064125"/>
          <p14:tracePt t="122720" x="2247900" y="5048250"/>
          <p14:tracePt t="122727" x="2247900" y="5016500"/>
          <p14:tracePt t="122735" x="2224088" y="4976813"/>
          <p14:tracePt t="122743" x="2208213" y="4927600"/>
          <p14:tracePt t="122752" x="2192338" y="4864100"/>
          <p14:tracePt t="122761" x="2176463" y="4792663"/>
          <p14:tracePt t="122768" x="2152650" y="4729163"/>
          <p14:tracePt t="122777" x="2144713" y="4665663"/>
          <p14:tracePt t="122783" x="2136775" y="4584700"/>
          <p14:tracePt t="122789" x="2128838" y="4513263"/>
          <p14:tracePt t="122799" x="2120900" y="4449763"/>
          <p14:tracePt t="122805" x="2120900" y="4402138"/>
          <p14:tracePt t="122814" x="2120900" y="4362450"/>
          <p14:tracePt t="122821" x="2128838" y="4314825"/>
          <p14:tracePt t="122830" x="2136775" y="4281488"/>
          <p14:tracePt t="122838" x="2144713" y="4233863"/>
          <p14:tracePt t="122846" x="2152650" y="4194175"/>
          <p14:tracePt t="122853" x="2160588" y="4146550"/>
          <p14:tracePt t="122862" x="2168525" y="4098925"/>
          <p14:tracePt t="122869" x="2176463" y="4067175"/>
          <p14:tracePt t="122879" x="2184400" y="4027488"/>
          <p14:tracePt t="122887" x="2192338" y="4003675"/>
          <p14:tracePt t="122892" x="2200275" y="3987800"/>
          <p14:tracePt t="122902" x="2208213" y="3971925"/>
          <p14:tracePt t="122908" x="2208213" y="3956050"/>
          <p14:tracePt t="122917" x="2216150" y="3938588"/>
          <p14:tracePt t="122923" x="2224088" y="3914775"/>
          <p14:tracePt t="122933" x="2232025" y="3898900"/>
          <p14:tracePt t="122940" x="2232025" y="3875088"/>
          <p14:tracePt t="122947" x="2232025" y="3859213"/>
          <p14:tracePt t="122956" x="2232025" y="3835400"/>
          <p14:tracePt t="122964" x="2239963" y="3811588"/>
          <p14:tracePt t="122972" x="2247900" y="3787775"/>
          <p14:tracePt t="122980" x="2273300" y="3748088"/>
          <p14:tracePt t="122987" x="2289175" y="3724275"/>
          <p14:tracePt t="122996" x="2312988" y="3676650"/>
          <p14:tracePt t="123003" x="2336800" y="3629025"/>
          <p14:tracePt t="123019" x="2392363" y="3508375"/>
          <p14:tracePt t="123026" x="2416175" y="3452813"/>
          <p14:tracePt t="123035" x="2439988" y="3421063"/>
          <p14:tracePt t="123042" x="2463800" y="3381375"/>
          <p14:tracePt t="123053" x="2487613" y="3341688"/>
          <p14:tracePt t="123057" x="2495550" y="3325813"/>
          <p14:tracePt t="123069" x="2503488" y="3317875"/>
          <p14:tracePt t="123074" x="2511425" y="3309938"/>
          <p14:tracePt t="123084" x="2511425" y="3302000"/>
          <p14:tracePt t="123089" x="2527300" y="3286125"/>
          <p14:tracePt t="123105" x="2535238" y="3278188"/>
          <p14:tracePt t="123114" x="2535238" y="3270250"/>
          <p14:tracePt t="123119" x="2543175" y="3270250"/>
          <p14:tracePt t="123127" x="2551113" y="3252788"/>
          <p14:tracePt t="123136" x="2551113" y="3244850"/>
          <p14:tracePt t="123144" x="2559050" y="3236913"/>
          <p14:tracePt t="123152" x="2566988" y="3221038"/>
          <p14:tracePt t="123163" x="2574925" y="3213100"/>
          <p14:tracePt t="123170" x="2582863" y="3197225"/>
          <p14:tracePt t="123176" x="2590800" y="3181350"/>
          <p14:tracePt t="123185" x="2616200" y="3165475"/>
          <p14:tracePt t="123192" x="2632075" y="3149600"/>
          <p14:tracePt t="123202" x="2640013" y="3125788"/>
          <p14:tracePt t="123207" x="2647950" y="3109913"/>
          <p14:tracePt t="123217" x="2663825" y="3094038"/>
          <p14:tracePt t="123224" x="2663825" y="3078163"/>
          <p14:tracePt t="123232" x="2679700" y="3070225"/>
          <p14:tracePt t="123239" x="2687638" y="3062288"/>
          <p14:tracePt t="123248" x="2703513" y="3046413"/>
          <p14:tracePt t="123253" x="2711450" y="3030538"/>
          <p14:tracePt t="123261" x="2727325" y="3014663"/>
          <p14:tracePt t="123269" x="2751138" y="3006725"/>
          <p14:tracePt t="123277" x="2774950" y="2998788"/>
          <p14:tracePt t="123286" x="2814638" y="2990850"/>
          <p14:tracePt t="123294" x="2870200" y="2990850"/>
          <p14:tracePt t="123302" x="2933700" y="2990850"/>
          <p14:tracePt t="123310" x="3006725" y="2990850"/>
          <p14:tracePt t="123319" x="3101975" y="2990850"/>
          <p14:tracePt t="123326" x="3213100" y="2998788"/>
          <p14:tracePt t="123335" x="3317875" y="3022600"/>
          <p14:tracePt t="123342" x="3452813" y="3046413"/>
          <p14:tracePt t="123352" x="3603625" y="3078163"/>
          <p14:tracePt t="123357" x="3732213" y="3109913"/>
          <p14:tracePt t="123364" x="3827463" y="3133725"/>
          <p14:tracePt t="123374" x="3898900" y="3165475"/>
          <p14:tracePt t="123379" x="3962400" y="3181350"/>
          <p14:tracePt t="123387" x="4027488" y="3189288"/>
          <p14:tracePt t="123395" x="4090988" y="3197225"/>
          <p14:tracePt t="123403" x="4146550" y="3205163"/>
          <p14:tracePt t="123411" x="4202113" y="3213100"/>
          <p14:tracePt t="123419" x="4249738" y="3221038"/>
          <p14:tracePt t="123427" x="4289425" y="3221038"/>
          <p14:tracePt t="123436" x="4321175" y="3221038"/>
          <p14:tracePt t="123444" x="4370388" y="3228975"/>
          <p14:tracePt t="123452" x="4402138" y="3236913"/>
          <p14:tracePt t="123460" x="4433888" y="3236913"/>
          <p14:tracePt t="123469" x="4457700" y="3236913"/>
          <p14:tracePt t="123475" x="4505325" y="3244850"/>
          <p14:tracePt t="123485" x="4545013" y="3244850"/>
          <p14:tracePt t="123490" x="4600575" y="3244850"/>
          <p14:tracePt t="123498" x="4664075" y="3252788"/>
          <p14:tracePt t="123505" x="4737100" y="3262313"/>
          <p14:tracePt t="123514" x="4800600" y="3270250"/>
          <p14:tracePt t="123521" x="4872038" y="3278188"/>
          <p14:tracePt t="123530" x="4935538" y="3286125"/>
          <p14:tracePt t="123537" x="4999038" y="3294063"/>
          <p14:tracePt t="123548" x="5046663" y="3302000"/>
          <p14:tracePt t="123557" x="5087938" y="3309938"/>
          <p14:tracePt t="123564" x="5111750" y="3317875"/>
          <p14:tracePt t="123573" x="5127625" y="3317875"/>
          <p14:tracePt t="123578" x="5135563" y="3317875"/>
          <p14:tracePt t="123586" x="5143500" y="3317875"/>
          <p14:tracePt t="123602" x="5151438" y="3317875"/>
          <p14:tracePt t="123619" x="5167313" y="3317875"/>
          <p14:tracePt t="123624" x="5175250" y="3309938"/>
          <p14:tracePt t="123632" x="5199063" y="3294063"/>
          <p14:tracePt t="123640" x="5222875" y="3286125"/>
          <p14:tracePt t="123647" x="5246688" y="3270250"/>
          <p14:tracePt t="123656" x="5262563" y="3252788"/>
          <p14:tracePt t="123663" x="5278438" y="3228975"/>
          <p14:tracePt t="123671" x="5302250" y="3213100"/>
          <p14:tracePt t="123679" x="5318125" y="3197225"/>
          <p14:tracePt t="123688" x="5334000" y="3181350"/>
          <p14:tracePt t="123696" x="5349875" y="3157538"/>
          <p14:tracePt t="123703" x="5349875" y="3149600"/>
          <p14:tracePt t="123711" x="5357813" y="3141663"/>
          <p14:tracePt t="123727" x="5365750" y="3133725"/>
          <p14:tracePt t="123742" x="5373688" y="3125788"/>
          <p14:tracePt t="123751" x="5373688" y="3117850"/>
          <p14:tracePt t="123757" x="5373688" y="3109913"/>
          <p14:tracePt t="123768" x="5381625" y="3109913"/>
          <p14:tracePt t="123774" x="5389563" y="3101975"/>
          <p14:tracePt t="123782" x="5397500" y="3094038"/>
          <p14:tracePt t="123789" x="5397500" y="3086100"/>
          <p14:tracePt t="123798" x="5407025" y="3086100"/>
          <p14:tracePt t="123805" x="5407025" y="3078163"/>
          <p14:tracePt t="123894" x="5430838" y="3101975"/>
          <p14:tracePt t="123901" x="5462588" y="3165475"/>
          <p14:tracePt t="123909" x="5494338" y="3236913"/>
          <p14:tracePt t="123916" x="5518150" y="3309938"/>
          <p14:tracePt t="123923" x="5557838" y="3389313"/>
          <p14:tracePt t="123932" x="5581650" y="3476625"/>
          <p14:tracePt t="123939" x="5605463" y="3556000"/>
          <p14:tracePt t="123947" x="5621338" y="3629025"/>
          <p14:tracePt t="123955" x="5653088" y="3708400"/>
          <p14:tracePt t="123964" x="5661025" y="3771900"/>
          <p14:tracePt t="123971" x="5668963" y="3819525"/>
          <p14:tracePt t="123980" x="5676900" y="3859213"/>
          <p14:tracePt t="123986" x="5676900" y="3906838"/>
          <p14:tracePt t="123996" x="5684838" y="3971925"/>
          <p14:tracePt t="124006" x="5692775" y="4035425"/>
          <p14:tracePt t="124009" x="5708650" y="4106863"/>
          <p14:tracePt t="124020" x="5716588" y="4170363"/>
          <p14:tracePt t="124025" x="5724525" y="4241800"/>
          <p14:tracePt t="124035" x="5732463" y="4322763"/>
          <p14:tracePt t="124042" x="5740400" y="4394200"/>
          <p14:tracePt t="124050" x="5740400" y="4457700"/>
          <p14:tracePt t="124058" x="5749925" y="4521200"/>
          <p14:tracePt t="124068" x="5757863" y="4576763"/>
          <p14:tracePt t="124073" x="5765800" y="4624388"/>
          <p14:tracePt t="124082" x="5781675" y="4673600"/>
          <p14:tracePt t="124090" x="5781675" y="4705350"/>
          <p14:tracePt t="124097" x="5797550" y="4737100"/>
          <p14:tracePt t="124103" x="5805488" y="4776788"/>
          <p14:tracePt t="124114" x="5821363" y="4816475"/>
          <p14:tracePt t="124120" x="5829300" y="4848225"/>
          <p14:tracePt t="124127" x="5837238" y="4872038"/>
          <p14:tracePt t="124136" x="5837238" y="4887913"/>
          <p14:tracePt t="124145" x="5845175" y="4911725"/>
          <p14:tracePt t="124155" x="5853113" y="4935538"/>
          <p14:tracePt t="124161" x="5861050" y="4951413"/>
          <p14:tracePt t="124171" x="5861050" y="4967288"/>
          <p14:tracePt t="124175" x="5861050" y="4992688"/>
          <p14:tracePt t="124186" x="5861050" y="5008563"/>
          <p14:tracePt t="124192" x="5861050" y="5024438"/>
          <p14:tracePt t="124200" x="5861050" y="5040313"/>
          <p14:tracePt t="124207" x="5861050" y="5048250"/>
          <p14:tracePt t="124216" x="5868988" y="5064125"/>
          <p14:tracePt t="124229" x="5868988" y="5072063"/>
          <p14:tracePt t="124238" x="5868988" y="5080000"/>
          <p14:tracePt t="124246" x="5868988" y="5087938"/>
          <p14:tracePt t="124262" x="5868988" y="5095875"/>
          <p14:tracePt t="124287" x="5876925" y="5103813"/>
          <p14:tracePt t="124303" x="5876925" y="5111750"/>
          <p14:tracePt t="124319" x="5876925" y="5119688"/>
          <p14:tracePt t="124326" x="5876925" y="5127625"/>
          <p14:tracePt t="124342" x="5876925" y="5135563"/>
          <p14:tracePt t="124729" x="5868988" y="5135563"/>
          <p14:tracePt t="124743" x="5861050" y="5135563"/>
          <p14:tracePt t="124757" x="5853113" y="5143500"/>
          <p14:tracePt t="124774" x="5845175" y="5143500"/>
          <p14:tracePt t="124781" x="5837238" y="5143500"/>
          <p14:tracePt t="124789" x="5837238" y="5151438"/>
          <p14:tracePt t="124798" x="5829300" y="5159375"/>
          <p14:tracePt t="124813" x="5821363" y="5167313"/>
          <p14:tracePt t="124829" x="5813425" y="5175250"/>
          <p14:tracePt t="124838" x="5805488" y="5175250"/>
          <p14:tracePt t="124845" x="5805488" y="5183188"/>
          <p14:tracePt t="124853" x="5797550" y="5191125"/>
          <p14:tracePt t="124869" x="5781675" y="5199063"/>
          <p14:tracePt t="124886" x="5773738" y="5207000"/>
          <p14:tracePt t="124891" x="5765800" y="5214938"/>
          <p14:tracePt t="124900" x="5749925" y="5222875"/>
          <p14:tracePt t="124907" x="5732463" y="5230813"/>
          <p14:tracePt t="124916" x="5700713" y="5238750"/>
          <p14:tracePt t="124923" x="5676900" y="5254625"/>
          <p14:tracePt t="124934" x="5629275" y="5270500"/>
          <p14:tracePt t="124941" x="5581650" y="5278438"/>
          <p14:tracePt t="124948" x="5534025" y="5286375"/>
          <p14:tracePt t="124955" x="5470525" y="5294313"/>
          <p14:tracePt t="124963" x="5414963" y="5302250"/>
          <p14:tracePt t="124971" x="5365750" y="5310188"/>
          <p14:tracePt t="124980" x="5326063" y="5319713"/>
          <p14:tracePt t="124987" x="5286375" y="5327650"/>
          <p14:tracePt t="124994" x="5254625" y="5327650"/>
          <p14:tracePt t="125003" x="5222875" y="5335588"/>
          <p14:tracePt t="125009" x="5199063" y="5335588"/>
          <p14:tracePt t="125019" x="5175250" y="5343525"/>
          <p14:tracePt t="125026" x="5151438" y="5351463"/>
          <p14:tracePt t="125035" x="5127625" y="5351463"/>
          <p14:tracePt t="125041" x="5103813" y="5351463"/>
          <p14:tracePt t="125049" x="5064125" y="5359400"/>
          <p14:tracePt t="125058" x="5006975" y="5359400"/>
          <p14:tracePt t="125066" x="4943475" y="5359400"/>
          <p14:tracePt t="125074" x="4872038" y="5359400"/>
          <p14:tracePt t="125082" x="4816475" y="5359400"/>
          <p14:tracePt t="125088" x="4768850" y="5359400"/>
          <p14:tracePt t="125096" x="4729163" y="5359400"/>
          <p14:tracePt t="125106" x="4705350" y="5359400"/>
          <p14:tracePt t="125111" x="4687888" y="5359400"/>
          <p14:tracePt t="125120" x="4672013" y="5359400"/>
          <p14:tracePt t="125127" x="4664075" y="5359400"/>
          <p14:tracePt t="125137" x="4656138" y="5359400"/>
          <p14:tracePt t="125144" x="4640263" y="5359400"/>
          <p14:tracePt t="125153" x="4632325" y="5359400"/>
          <p14:tracePt t="125159" x="4616450" y="5359400"/>
          <p14:tracePt t="125170" x="4600575" y="5359400"/>
          <p14:tracePt t="125179" x="4568825" y="5351463"/>
          <p14:tracePt t="125185" x="4521200" y="5351463"/>
          <p14:tracePt t="125192" x="4481513" y="5351463"/>
          <p14:tracePt t="125201" x="4418013" y="5343525"/>
          <p14:tracePt t="125209" x="4337050" y="5343525"/>
          <p14:tracePt t="125216" x="4273550" y="5343525"/>
          <p14:tracePt t="125222" x="4202113" y="5335588"/>
          <p14:tracePt t="125230" x="4122738" y="5335588"/>
          <p14:tracePt t="125238" x="4059238" y="5335588"/>
          <p14:tracePt t="125246" x="3994150" y="5335588"/>
          <p14:tracePt t="125254" x="3914775" y="5343525"/>
          <p14:tracePt t="125264" x="3843338" y="5351463"/>
          <p14:tracePt t="125271" x="3771900" y="5359400"/>
          <p14:tracePt t="125277" x="3708400" y="5367338"/>
          <p14:tracePt t="125287" x="3627438" y="5367338"/>
          <p14:tracePt t="125294" x="3563938" y="5367338"/>
          <p14:tracePt t="125303" x="3500438" y="5375275"/>
          <p14:tracePt t="125310" x="3436938" y="5375275"/>
          <p14:tracePt t="125320" x="3381375" y="5383213"/>
          <p14:tracePt t="125326" x="3341688" y="5383213"/>
          <p14:tracePt t="125334" x="3300413" y="5383213"/>
          <p14:tracePt t="125343" x="3260725" y="5383213"/>
          <p14:tracePt t="125347" x="3228975" y="5383213"/>
          <p14:tracePt t="125356" x="3205163" y="5383213"/>
          <p14:tracePt t="125364" x="3181350" y="5383213"/>
          <p14:tracePt t="125372" x="3157538" y="5375275"/>
          <p14:tracePt t="125379" x="3141663" y="5375275"/>
          <p14:tracePt t="125388" x="3117850" y="5375275"/>
          <p14:tracePt t="125395" x="3094038" y="5375275"/>
          <p14:tracePt t="125404" x="3070225" y="5375275"/>
          <p14:tracePt t="125412" x="3038475" y="5375275"/>
          <p14:tracePt t="125421" x="3014663" y="5375275"/>
          <p14:tracePt t="125427" x="2998788" y="5375275"/>
          <p14:tracePt t="125438" x="2982913" y="5375275"/>
          <p14:tracePt t="125443" x="2967038" y="5375275"/>
          <p14:tracePt t="125554" x="2949575" y="5375275"/>
          <p14:tracePt t="125571" x="2941638" y="5375275"/>
          <p14:tracePt t="125608" x="2933700" y="5375275"/>
          <p14:tracePt t="125703" x="2933700" y="5367338"/>
          <p14:tracePt t="125721" x="2909888" y="5351463"/>
          <p14:tracePt t="125725" x="2909888" y="5335588"/>
          <p14:tracePt t="125733" x="2894013" y="5310188"/>
          <p14:tracePt t="125741" x="2878138" y="5270500"/>
          <p14:tracePt t="125749" x="2870200" y="5230813"/>
          <p14:tracePt t="125757" x="2854325" y="5159375"/>
          <p14:tracePt t="125765" x="2838450" y="5087938"/>
          <p14:tracePt t="125773" x="2822575" y="5008563"/>
          <p14:tracePt t="125781" x="2798763" y="4911725"/>
          <p14:tracePt t="125789" x="2782888" y="4824413"/>
          <p14:tracePt t="125797" x="2751138" y="4745038"/>
          <p14:tracePt t="125805" x="2727325" y="4673600"/>
          <p14:tracePt t="125813" x="2719388" y="4592638"/>
          <p14:tracePt t="125821" x="2711450" y="4529138"/>
          <p14:tracePt t="125829" x="2703513" y="4481513"/>
          <p14:tracePt t="125837" x="2695575" y="4441825"/>
          <p14:tracePt t="125844" x="2687638" y="4394200"/>
          <p14:tracePt t="125853" x="2679700" y="4362450"/>
          <p14:tracePt t="125861" x="2671763" y="4314825"/>
          <p14:tracePt t="125867" x="2671763" y="4281488"/>
          <p14:tracePt t="125876" x="2671763" y="4249738"/>
          <p14:tracePt t="125884" x="2671763" y="4210050"/>
          <p14:tracePt t="125891" x="2671763" y="4162425"/>
          <p14:tracePt t="125900" x="2671763" y="4122738"/>
          <p14:tracePt t="125907" x="2671763" y="4067175"/>
          <p14:tracePt t="125915" x="2671763" y="4003675"/>
          <p14:tracePt t="125923" x="2663825" y="3938588"/>
          <p14:tracePt t="125931" x="2655888" y="3883025"/>
          <p14:tracePt t="125940" x="2647950" y="3819525"/>
          <p14:tracePt t="125948" x="2640013" y="3763963"/>
          <p14:tracePt t="125955" x="2640013" y="3716338"/>
          <p14:tracePt t="125963" x="2632075" y="3676650"/>
          <p14:tracePt t="125971" x="2624138" y="3629025"/>
          <p14:tracePt t="125978" x="2616200" y="3605213"/>
          <p14:tracePt t="125988" x="2606675" y="3579813"/>
          <p14:tracePt t="125994" x="2598738" y="3548063"/>
          <p14:tracePt t="126004" x="2590800" y="3524250"/>
          <p14:tracePt t="126009" x="2590800" y="3492500"/>
          <p14:tracePt t="126021" x="2582863" y="3468688"/>
          <p14:tracePt t="126025" x="2582863" y="3452813"/>
          <p14:tracePt t="126038" x="2574925" y="3436938"/>
          <p14:tracePt t="126041" x="2574925" y="3421063"/>
          <p14:tracePt t="126049" x="2574925" y="3413125"/>
          <p14:tracePt t="126057" x="2574925" y="3405188"/>
          <p14:tracePt t="126066" x="2574925" y="3397250"/>
          <p14:tracePt t="126080" x="2574925" y="3389313"/>
          <p14:tracePt t="126089" x="2574925" y="3373438"/>
          <p14:tracePt t="126099" x="2574925" y="3365500"/>
          <p14:tracePt t="126108" x="2574925" y="3349625"/>
          <p14:tracePt t="126112" x="2574925" y="3333750"/>
          <p14:tracePt t="126124" x="2574925" y="3309938"/>
          <p14:tracePt t="126130" x="2574925" y="3294063"/>
          <p14:tracePt t="126138" x="2574925" y="3270250"/>
          <p14:tracePt t="126143" x="2574925" y="3244850"/>
          <p14:tracePt t="126153" x="2582863" y="3221038"/>
          <p14:tracePt t="126160" x="2590800" y="3197225"/>
          <p14:tracePt t="126168" x="2590800" y="3173413"/>
          <p14:tracePt t="126175" x="2590800" y="3149600"/>
          <p14:tracePt t="126184" x="2598738" y="3141663"/>
          <p14:tracePt t="126191" x="2598738" y="3133725"/>
          <p14:tracePt t="126200" x="2598738" y="3125788"/>
          <p14:tracePt t="126214" x="2598738" y="3117850"/>
          <p14:tracePt t="126224" x="2598738" y="3109913"/>
          <p14:tracePt t="126246" x="2598738" y="3101975"/>
          <p14:tracePt t="126483" x="2598738" y="3117850"/>
          <p14:tracePt t="126491" x="2598738" y="3197225"/>
          <p14:tracePt t="126498" x="2582863" y="3309938"/>
          <p14:tracePt t="126506" x="2574925" y="3436938"/>
          <p14:tracePt t="126513" x="2566988" y="3548063"/>
          <p14:tracePt t="126522" x="2566988" y="3629025"/>
          <p14:tracePt t="126529" x="2566988" y="3716338"/>
          <p14:tracePt t="126539" x="2566988" y="3787775"/>
          <p14:tracePt t="126545" x="2566988" y="3867150"/>
          <p14:tracePt t="126558" x="2566988" y="3930650"/>
          <p14:tracePt t="126564" x="2574925" y="3995738"/>
          <p14:tracePt t="126571" x="2582863" y="4043363"/>
          <p14:tracePt t="126578" x="2590800" y="4083050"/>
          <p14:tracePt t="126588" x="2590800" y="4114800"/>
          <p14:tracePt t="126592" x="2598738" y="4162425"/>
          <p14:tracePt t="126600" x="2606675" y="4217988"/>
          <p14:tracePt t="126607" x="2616200" y="4281488"/>
          <p14:tracePt t="126615" x="2624138" y="4354513"/>
          <p14:tracePt t="126624" x="2632075" y="4433888"/>
          <p14:tracePt t="126632" x="2640013" y="4497388"/>
          <p14:tracePt t="126639" x="2647950" y="4560888"/>
          <p14:tracePt t="126649" x="2655888" y="4616450"/>
          <p14:tracePt t="126659" x="2663825" y="4673600"/>
          <p14:tracePt t="126663" x="2671763" y="4721225"/>
          <p14:tracePt t="126673" x="2679700" y="4752975"/>
          <p14:tracePt t="126679" x="2687638" y="4776788"/>
          <p14:tracePt t="126689" x="2695575" y="4800600"/>
          <p14:tracePt t="126696" x="2695575" y="4824413"/>
          <p14:tracePt t="126703" x="2703513" y="4840288"/>
          <p14:tracePt t="126709" x="2711450" y="4864100"/>
          <p14:tracePt t="126717" x="2719388" y="4887913"/>
          <p14:tracePt t="126725" x="2719388" y="4903788"/>
          <p14:tracePt t="126734" x="2719388" y="4919663"/>
          <p14:tracePt t="126741" x="2727325" y="4927600"/>
          <p14:tracePt t="126750" x="2727325" y="4943475"/>
          <p14:tracePt t="126757" x="2735263" y="4951413"/>
          <p14:tracePt t="126765" x="2735263" y="4959350"/>
          <p14:tracePt t="126773" x="2743200" y="4976813"/>
          <p14:tracePt t="126782" x="2751138" y="5000625"/>
          <p14:tracePt t="126789" x="2751138" y="5008563"/>
          <p14:tracePt t="126797" x="2759075" y="5024438"/>
          <p14:tracePt t="126805" x="2767013" y="5040313"/>
          <p14:tracePt t="126814" x="2774950" y="5064125"/>
          <p14:tracePt t="126822" x="2774950" y="5087938"/>
          <p14:tracePt t="126830" x="2774950" y="5111750"/>
          <p14:tracePt t="126838" x="2774950" y="5135563"/>
          <p14:tracePt t="126843" x="2774950" y="5151438"/>
          <p14:tracePt t="126851" x="2774950" y="5167313"/>
          <p14:tracePt t="126859" x="2774950" y="5183188"/>
          <p14:tracePt t="126868" x="2774950" y="5199063"/>
          <p14:tracePt t="126876" x="2782888" y="5214938"/>
          <p14:tracePt t="126884" x="2782888" y="5238750"/>
          <p14:tracePt t="126892" x="2782888" y="5262563"/>
          <p14:tracePt t="126899" x="2782888" y="5278438"/>
          <p14:tracePt t="126908" x="2782888" y="5302250"/>
          <p14:tracePt t="126918" x="2782888" y="5319713"/>
          <p14:tracePt t="126927" x="2782888" y="5335588"/>
          <p14:tracePt t="126932" x="2782888" y="5351463"/>
          <p14:tracePt t="126940" x="2782888" y="5359400"/>
          <p14:tracePt t="126961" x="2782888" y="5367338"/>
          <p14:tracePt t="127522" x="2774950" y="5367338"/>
          <p14:tracePt t="127530" x="2767013" y="5359400"/>
          <p14:tracePt t="127539" x="2759075" y="5359400"/>
          <p14:tracePt t="127545" x="2759075" y="5351463"/>
          <p14:tracePt t="127555" x="2751138" y="5343525"/>
          <p14:tracePt t="127562" x="2743200" y="5343525"/>
          <p14:tracePt t="127572" x="2735263" y="5335588"/>
          <p14:tracePt t="127578" x="2727325" y="5319713"/>
          <p14:tracePt t="127584" x="2719388" y="5310188"/>
          <p14:tracePt t="127592" x="2703513" y="5294313"/>
          <p14:tracePt t="127599" x="2703513" y="5286375"/>
          <p14:tracePt t="127607" x="2695575" y="5278438"/>
          <p14:tracePt t="127618" x="2687638" y="5278438"/>
          <p14:tracePt t="127624" x="2687638" y="5270500"/>
          <p14:tracePt t="127631" x="2679700" y="5270500"/>
          <p14:tracePt t="127640" x="2671763" y="5262563"/>
          <p14:tracePt t="127657" x="2663825" y="5254625"/>
          <p14:tracePt t="127664" x="2655888" y="5254625"/>
          <p14:tracePt t="127759" x="2655888" y="5246688"/>
          <p14:tracePt t="127767" x="2647950" y="5246688"/>
          <p14:tracePt t="127773" x="2647950" y="5238750"/>
          <p14:tracePt t="127781" x="2640013" y="5238750"/>
          <p14:tracePt t="127790" x="2640013" y="5230813"/>
          <p14:tracePt t="127797" x="2632075" y="5230813"/>
          <p14:tracePt t="127806" x="2624138" y="5222875"/>
          <p14:tracePt t="127816" x="2624138" y="5214938"/>
          <p14:tracePt t="127829" x="2616200" y="5214938"/>
          <p14:tracePt t="127833" x="2616200" y="5207000"/>
          <p14:tracePt t="127844" x="2606675" y="5199063"/>
          <p14:tracePt t="127851" x="2606675" y="5191125"/>
          <p14:tracePt t="127867" x="2606675" y="5183188"/>
          <p14:tracePt t="127875" x="2598738" y="5183188"/>
          <p14:tracePt t="129262" x="2598738" y="5175250"/>
          <p14:tracePt t="129278" x="2598738" y="5167313"/>
          <p14:tracePt t="129608" x="2598738" y="5159375"/>
          <p14:tracePt t="129616" x="2598738" y="5151438"/>
          <p14:tracePt t="129632" x="2590800" y="5143500"/>
          <p14:tracePt t="129647" x="2590800" y="5135563"/>
          <p14:tracePt t="129656" x="2590800" y="5119688"/>
          <p14:tracePt t="129663" x="2590800" y="5111750"/>
          <p14:tracePt t="129675" x="2590800" y="5103813"/>
          <p14:tracePt t="129679" x="2590800" y="5087938"/>
          <p14:tracePt t="129688" x="2590800" y="5072063"/>
          <p14:tracePt t="129696" x="2590800" y="5056188"/>
          <p14:tracePt t="129704" x="2590800" y="5040313"/>
          <p14:tracePt t="129711" x="2582863" y="5024438"/>
          <p14:tracePt t="129720" x="2574925" y="5024438"/>
          <p14:tracePt t="129727" x="2574925" y="5016500"/>
          <p14:tracePt t="134791" x="2574925" y="5008563"/>
          <p14:tracePt t="134801" x="2590800" y="4951413"/>
          <p14:tracePt t="134807" x="2598738" y="4911725"/>
          <p14:tracePt t="134819" x="2606675" y="4887913"/>
          <p14:tracePt t="134822" x="2616200" y="4856163"/>
          <p14:tracePt t="134831" x="2616200" y="4832350"/>
          <p14:tracePt t="134837" x="2624138" y="4808538"/>
          <p14:tracePt t="134847" x="2624138" y="4776788"/>
          <p14:tracePt t="134853" x="2624138" y="4752975"/>
          <p14:tracePt t="134863" x="2624138" y="4729163"/>
          <p14:tracePt t="134870" x="2624138" y="4713288"/>
          <p14:tracePt t="134876" x="2624138" y="4689475"/>
          <p14:tracePt t="134886" x="2624138" y="4673600"/>
          <p14:tracePt t="134897" x="2624138" y="4665663"/>
          <p14:tracePt t="134900" x="2624138" y="4657725"/>
          <p14:tracePt t="134908" x="2624138" y="4641850"/>
          <p14:tracePt t="134916" x="2624138" y="4633913"/>
          <p14:tracePt t="134924" x="2616200" y="4624388"/>
          <p14:tracePt t="134940" x="2616200" y="4616450"/>
          <p14:tracePt t="134947" x="2616200" y="4608513"/>
          <p14:tracePt t="134956" x="2616200" y="4592638"/>
          <p14:tracePt t="134964" x="2616200" y="4576763"/>
          <p14:tracePt t="134971" x="2616200" y="4552950"/>
          <p14:tracePt t="134980" x="2616200" y="4529138"/>
          <p14:tracePt t="134988" x="2616200" y="4513263"/>
          <p14:tracePt t="134997" x="2606675" y="4489450"/>
          <p14:tracePt t="135004" x="2606675" y="4465638"/>
          <p14:tracePt t="135014" x="2598738" y="4433888"/>
          <p14:tracePt t="135017" x="2598738" y="4418013"/>
          <p14:tracePt t="135025" x="2598738" y="4394200"/>
          <p14:tracePt t="135034" x="2590800" y="4370388"/>
          <p14:tracePt t="135041" x="2590800" y="4346575"/>
          <p14:tracePt t="135049" x="2582863" y="4330700"/>
          <p14:tracePt t="135058" x="2582863" y="4314825"/>
          <p14:tracePt t="135066" x="2582863" y="4291013"/>
          <p14:tracePt t="135073" x="2574925" y="4273550"/>
          <p14:tracePt t="135082" x="2574925" y="4257675"/>
          <p14:tracePt t="135104" x="2574925" y="4249738"/>
          <p14:tracePt t="135438" x="2574925" y="4225925"/>
          <p14:tracePt t="135446" x="2566988" y="4178300"/>
          <p14:tracePt t="135457" x="2559050" y="4154488"/>
          <p14:tracePt t="135463" x="2559050" y="4138613"/>
          <p14:tracePt t="135469" x="2559050" y="4130675"/>
          <p14:tracePt t="135476" x="2551113" y="4122738"/>
          <p14:tracePt t="162135" x="2566988" y="4106863"/>
          <p14:tracePt t="162144" x="2616200" y="4083050"/>
          <p14:tracePt t="162150" x="2640013" y="4075113"/>
          <p14:tracePt t="162159" x="2663825" y="4067175"/>
          <p14:tracePt t="162165" x="2687638" y="4059238"/>
          <p14:tracePt t="162174" x="2703513" y="4059238"/>
          <p14:tracePt t="162179" x="2719388" y="4059238"/>
          <p14:tracePt t="162189" x="2735263" y="4059238"/>
          <p14:tracePt t="162195" x="2751138" y="4059238"/>
          <p14:tracePt t="162205" x="2759075" y="4059238"/>
          <p14:tracePt t="162211" x="2774950" y="4059238"/>
          <p14:tracePt t="162220" x="2790825" y="4059238"/>
          <p14:tracePt t="162227" x="2814638" y="4059238"/>
          <p14:tracePt t="162238" x="2838450" y="4059238"/>
          <p14:tracePt t="162244" x="2862263" y="4051300"/>
          <p14:tracePt t="162251" x="2886075" y="4051300"/>
          <p14:tracePt t="162259" x="2925763" y="4051300"/>
          <p14:tracePt t="162267" x="2967038" y="4051300"/>
          <p14:tracePt t="162275" x="3030538" y="4043363"/>
          <p14:tracePt t="162286" x="3101975" y="4035425"/>
          <p14:tracePt t="162296" x="3173413" y="4019550"/>
          <p14:tracePt t="162301" x="3252788" y="3995738"/>
          <p14:tracePt t="162309" x="3317875" y="3971925"/>
          <p14:tracePt t="162313" x="3397250" y="3948113"/>
          <p14:tracePt t="162323" x="3460750" y="3930650"/>
          <p14:tracePt t="162330" x="3532188" y="3898900"/>
          <p14:tracePt t="162337" x="3595688" y="3883025"/>
          <p14:tracePt t="162346" x="3643313" y="3867150"/>
          <p14:tracePt t="162353" x="3684588" y="3859213"/>
          <p14:tracePt t="162361" x="3732213" y="3851275"/>
          <p14:tracePt t="162370" x="3795713" y="3843338"/>
          <p14:tracePt t="162377" x="3851275" y="3843338"/>
          <p14:tracePt t="162385" x="3890963" y="3843338"/>
          <p14:tracePt t="162393" x="3938588" y="3843338"/>
          <p14:tracePt t="162401" x="3962400" y="3843338"/>
          <p14:tracePt t="162409" x="3986213" y="3843338"/>
          <p14:tracePt t="162415" x="4011613" y="3843338"/>
          <p14:tracePt t="162424" x="4035425" y="3843338"/>
          <p14:tracePt t="162433" x="4059238" y="3843338"/>
          <p14:tracePt t="162443" x="4098925" y="3843338"/>
          <p14:tracePt t="162447" x="4146550" y="3851275"/>
          <p14:tracePt t="162457" x="4194175" y="3851275"/>
          <p14:tracePt t="162464" x="4257675" y="3851275"/>
          <p14:tracePt t="162474" x="4321175" y="3851275"/>
          <p14:tracePt t="162479" x="4402138" y="3851275"/>
          <p14:tracePt t="162490" x="4473575" y="3843338"/>
          <p14:tracePt t="162495" x="4552950" y="3835400"/>
          <p14:tracePt t="162503" x="4616450" y="3835400"/>
          <p14:tracePt t="162511" x="4656138" y="3835400"/>
          <p14:tracePt t="162520" x="4672013" y="3835400"/>
          <p14:tracePt t="162528" x="4687888" y="3835400"/>
          <p14:tracePt t="162656" x="4687888" y="3827463"/>
          <p14:tracePt t="162679" x="4672013" y="3803650"/>
          <p14:tracePt t="162684" x="4648200" y="3771900"/>
          <p14:tracePt t="162692" x="4608513" y="3732213"/>
          <p14:tracePt t="162700" x="4552950" y="3692525"/>
          <p14:tracePt t="162709" x="4505325" y="3660775"/>
          <p14:tracePt t="162716" x="4473575" y="3629025"/>
          <p14:tracePt t="162725" x="4433888" y="3595688"/>
          <p14:tracePt t="162731" x="4394200" y="3563938"/>
          <p14:tracePt t="162743" x="4352925" y="3540125"/>
          <p14:tracePt t="162749" x="4321175" y="3516313"/>
          <p14:tracePt t="162758" x="4289425" y="3508375"/>
          <p14:tracePt t="162763" x="4257675" y="3484563"/>
          <p14:tracePt t="162774" x="4217988" y="3476625"/>
          <p14:tracePt t="162779" x="4194175" y="3468688"/>
          <p14:tracePt t="162785" x="4170363" y="3468688"/>
          <p14:tracePt t="162794" x="4146550" y="3468688"/>
          <p14:tracePt t="162802" x="4122738" y="3468688"/>
          <p14:tracePt t="162809" x="4090988" y="3468688"/>
          <p14:tracePt t="162817" x="4067175" y="3476625"/>
          <p14:tracePt t="162825" x="4019550" y="3500438"/>
          <p14:tracePt t="162833" x="3970338" y="3524250"/>
          <p14:tracePt t="162842" x="3906838" y="3556000"/>
          <p14:tracePt t="162852" x="3835400" y="3587750"/>
          <p14:tracePt t="162863" x="3771900" y="3629025"/>
          <p14:tracePt t="162867" x="3692525" y="3668713"/>
          <p14:tracePt t="162875" x="3611563" y="3708400"/>
          <p14:tracePt t="162881" x="3532188" y="3748088"/>
          <p14:tracePt t="162891" x="3452813" y="3787775"/>
          <p14:tracePt t="162897" x="3389313" y="3827463"/>
          <p14:tracePt t="162907" x="3317875" y="3859213"/>
          <p14:tracePt t="162914" x="3252788" y="3890963"/>
          <p14:tracePt t="162920" x="3189288" y="3922713"/>
          <p14:tracePt t="162927" x="3149600" y="3948113"/>
          <p14:tracePt t="162936" x="3117850" y="3979863"/>
          <p14:tracePt t="162943" x="3101975" y="3995738"/>
          <p14:tracePt t="162951" x="3078163" y="4027488"/>
          <p14:tracePt t="162959" x="3062288" y="4043363"/>
          <p14:tracePt t="162967" x="3038475" y="4075113"/>
          <p14:tracePt t="162975" x="3022600" y="4098925"/>
          <p14:tracePt t="162984" x="3006725" y="4122738"/>
          <p14:tracePt t="162992" x="2982913" y="4170363"/>
          <p14:tracePt t="163000" x="2957513" y="4210050"/>
          <p14:tracePt t="163008" x="2933700" y="4257675"/>
          <p14:tracePt t="163031" x="2886075" y="4354513"/>
          <p14:tracePt t="163035" x="2862263" y="4394200"/>
          <p14:tracePt t="163037" x="2846388" y="4441825"/>
          <p14:tracePt t="163045" x="2822575" y="4489450"/>
          <p14:tracePt t="163056" x="2814638" y="4537075"/>
          <p14:tracePt t="163062" x="2790825" y="4584700"/>
          <p14:tracePt t="163070" x="2774950" y="4641850"/>
          <p14:tracePt t="163078" x="2767013" y="4697413"/>
          <p14:tracePt t="163088" x="2759075" y="4737100"/>
          <p14:tracePt t="163097" x="2751138" y="4784725"/>
          <p14:tracePt t="163101" x="2743200" y="4832350"/>
          <p14:tracePt t="163109" x="2735263" y="4879975"/>
          <p14:tracePt t="163118" x="2735263" y="4927600"/>
          <p14:tracePt t="163126" x="2727325" y="4959350"/>
          <p14:tracePt t="163134" x="2719388" y="5008563"/>
          <p14:tracePt t="163142" x="2719388" y="5040313"/>
          <p14:tracePt t="163150" x="2711450" y="5072063"/>
          <p14:tracePt t="163159" x="2711450" y="5103813"/>
          <p14:tracePt t="163163" x="2711450" y="5127625"/>
          <p14:tracePt t="163173" x="2711450" y="5159375"/>
          <p14:tracePt t="163179" x="2719388" y="5191125"/>
          <p14:tracePt t="163192" x="2727325" y="5214938"/>
          <p14:tracePt t="163197" x="2727325" y="5238750"/>
          <p14:tracePt t="163204" x="2735263" y="5254625"/>
          <p14:tracePt t="163211" x="2743200" y="5270500"/>
          <p14:tracePt t="163219" x="2751138" y="5294313"/>
          <p14:tracePt t="163227" x="2751138" y="5310188"/>
          <p14:tracePt t="163236" x="2759075" y="5335588"/>
          <p14:tracePt t="163243" x="2767013" y="5359400"/>
          <p14:tracePt t="163251" x="2774950" y="5383213"/>
          <p14:tracePt t="163259" x="2774950" y="5399088"/>
          <p14:tracePt t="163268" x="2782888" y="5414963"/>
          <p14:tracePt t="163275" x="2790825" y="5430838"/>
          <p14:tracePt t="163284" x="2790825" y="5446713"/>
          <p14:tracePt t="163292" x="2798763" y="5470525"/>
          <p14:tracePt t="163298" x="2806700" y="5486400"/>
          <p14:tracePt t="163307" x="2814638" y="5502275"/>
          <p14:tracePt t="163314" x="2830513" y="5518150"/>
          <p14:tracePt t="163323" x="2838450" y="5541963"/>
          <p14:tracePt t="163329" x="2854325" y="5557838"/>
          <p14:tracePt t="163337" x="2862263" y="5573713"/>
          <p14:tracePt t="163345" x="2886075" y="5589588"/>
          <p14:tracePt t="163354" x="2894013" y="5613400"/>
          <p14:tracePt t="163361" x="2909888" y="5621338"/>
          <p14:tracePt t="163370" x="2933700" y="5637213"/>
          <p14:tracePt t="163378" x="2949575" y="5662613"/>
          <p14:tracePt t="163385" x="2967038" y="5678488"/>
          <p14:tracePt t="163393" x="2990850" y="5694363"/>
          <p14:tracePt t="163401" x="3006725" y="5702300"/>
          <p14:tracePt t="163409" x="3022600" y="5718175"/>
          <p14:tracePt t="163416" x="3038475" y="5741988"/>
          <p14:tracePt t="163425" x="3062288" y="5757863"/>
          <p14:tracePt t="163431" x="3086100" y="5773738"/>
          <p14:tracePt t="163442" x="3117850" y="5789613"/>
          <p14:tracePt t="163447" x="3141663" y="5813425"/>
          <p14:tracePt t="163458" x="3181350" y="5829300"/>
          <p14:tracePt t="163463" x="3205163" y="5829300"/>
          <p14:tracePt t="163474" x="3236913" y="5845175"/>
          <p14:tracePt t="163479" x="3260725" y="5853113"/>
          <p14:tracePt t="163488" x="3284538" y="5861050"/>
          <p14:tracePt t="163495" x="3308350" y="5868988"/>
          <p14:tracePt t="163504" x="3333750" y="5868988"/>
          <p14:tracePt t="163511" x="3357563" y="5876925"/>
          <p14:tracePt t="163519" x="3373438" y="5884863"/>
          <p14:tracePt t="163527" x="3397250" y="5892800"/>
          <p14:tracePt t="163536" x="3413125" y="5892800"/>
          <p14:tracePt t="163542" x="3436938" y="5900738"/>
          <p14:tracePt t="163550" x="3460750" y="5908675"/>
          <p14:tracePt t="163558" x="3484563" y="5916613"/>
          <p14:tracePt t="163567" x="3532188" y="5916613"/>
          <p14:tracePt t="163575" x="3563938" y="5916613"/>
          <p14:tracePt t="163582" x="3587750" y="5924550"/>
          <p14:tracePt t="163591" x="3619500" y="5924550"/>
          <p14:tracePt t="163597" x="3643313" y="5924550"/>
          <p14:tracePt t="163608" x="3676650" y="5924550"/>
          <p14:tracePt t="163613" x="3700463" y="5924550"/>
          <p14:tracePt t="163622" x="3724275" y="5924550"/>
          <p14:tracePt t="163629" x="3748088" y="5924550"/>
          <p14:tracePt t="163638" x="3771900" y="5916613"/>
          <p14:tracePt t="163645" x="3795713" y="5908675"/>
          <p14:tracePt t="163652" x="3811588" y="5900738"/>
          <p14:tracePt t="163659" x="3827463" y="5892800"/>
          <p14:tracePt t="163669" x="3843338" y="5884863"/>
          <p14:tracePt t="163676" x="3875088" y="5868988"/>
          <p14:tracePt t="163684" x="3898900" y="5845175"/>
          <p14:tracePt t="163692" x="3930650" y="5821363"/>
          <p14:tracePt t="163699" x="3954463" y="5797550"/>
          <p14:tracePt t="163710" x="3986213" y="5765800"/>
          <p14:tracePt t="163715" x="4011613" y="5741988"/>
          <p14:tracePt t="163725" x="4043363" y="5694363"/>
          <p14:tracePt t="163732" x="4075113" y="5645150"/>
          <p14:tracePt t="163741" x="4122738" y="5573713"/>
          <p14:tracePt t="163747" x="4162425" y="5494338"/>
          <p14:tracePt t="163756" x="4210050" y="5414963"/>
          <p14:tracePt t="163763" x="4241800" y="5343525"/>
          <p14:tracePt t="163771" x="4273550" y="5262563"/>
          <p14:tracePt t="163779" x="4313238" y="5183188"/>
          <p14:tracePt t="163786" x="4337050" y="5103813"/>
          <p14:tracePt t="163793" x="4362450" y="5032375"/>
          <p14:tracePt t="163801" x="4386263" y="4951413"/>
          <p14:tracePt t="163809" x="4418013" y="4872038"/>
          <p14:tracePt t="163818" x="4441825" y="4800600"/>
          <p14:tracePt t="163826" x="4457700" y="4737100"/>
          <p14:tracePt t="163834" x="4465638" y="4665663"/>
          <p14:tracePt t="163842" x="4473575" y="4600575"/>
          <p14:tracePt t="163849" x="4473575" y="4545013"/>
          <p14:tracePt t="163859" x="4473575" y="4505325"/>
          <p14:tracePt t="163866" x="4481513" y="4473575"/>
          <p14:tracePt t="163875" x="4481513" y="4457700"/>
          <p14:tracePt t="163881" x="4481513" y="4433888"/>
          <p14:tracePt t="163891" x="4481513" y="4418013"/>
          <p14:tracePt t="163897" x="4481513" y="4410075"/>
          <p14:tracePt t="163908" x="4481513" y="4402138"/>
          <p14:tracePt t="163916" x="4481513" y="4386263"/>
          <p14:tracePt t="163921" x="4489450" y="4370388"/>
          <p14:tracePt t="163928" x="4489450" y="4362450"/>
          <p14:tracePt t="163938" x="4489450" y="4346575"/>
          <p14:tracePt t="163945" x="4489450" y="4330700"/>
          <p14:tracePt t="163952" x="4489450" y="4314825"/>
          <p14:tracePt t="163959" x="4489450" y="4291013"/>
          <p14:tracePt t="163968" x="4489450" y="4281488"/>
          <p14:tracePt t="163976" x="4489450" y="4273550"/>
          <p14:tracePt t="163983" x="4489450" y="4265613"/>
          <p14:tracePt t="163992" x="4489450" y="4249738"/>
          <p14:tracePt t="164000" x="4481513" y="4249738"/>
          <p14:tracePt t="164009" x="4481513" y="4241800"/>
          <p14:tracePt t="164480" x="4473575" y="4241800"/>
          <p14:tracePt t="164488" x="4457700" y="4241800"/>
          <p14:tracePt t="164503" x="4449763" y="4241800"/>
          <p14:tracePt t="164527" x="4441825" y="4241800"/>
          <p14:tracePt t="164536" x="4433888" y="4241800"/>
          <p14:tracePt t="164590" x="4425950" y="4241800"/>
          <p14:tracePt t="164700" x="4410075" y="4241800"/>
          <p14:tracePt t="164708" x="4313238" y="4273550"/>
          <p14:tracePt t="164716" x="4170363" y="4346575"/>
          <p14:tracePt t="164725" x="4090988" y="4418013"/>
          <p14:tracePt t="164731" x="4075113" y="4489450"/>
          <p14:tracePt t="164740" x="4090988" y="4568825"/>
          <p14:tracePt t="164747" x="4114800" y="4641850"/>
          <p14:tracePt t="165258" x="4130675" y="4641850"/>
          <p14:tracePt t="165261" x="4130675" y="4633913"/>
          <p14:tracePt t="165267" x="4138613" y="4624388"/>
          <p14:tracePt t="165284" x="4146550" y="4616450"/>
          <p14:tracePt t="165290" x="4146550" y="4608513"/>
          <p14:tracePt t="165298" x="4146550" y="4600575"/>
          <p14:tracePt t="165309" x="4154488" y="4592638"/>
          <p14:tracePt t="165313" x="4162425" y="4584700"/>
          <p14:tracePt t="165322" x="4170363" y="4576763"/>
          <p14:tracePt t="165458" x="4162425" y="4568825"/>
          <p14:tracePt t="165465" x="4138613" y="4560888"/>
          <p14:tracePt t="165472" x="4122738" y="4545013"/>
          <p14:tracePt t="165479" x="4083050" y="4529138"/>
          <p14:tracePt t="165488" x="4059238" y="4513263"/>
          <p14:tracePt t="165495" x="4027488" y="4489450"/>
          <p14:tracePt t="165503" x="4002088" y="4473575"/>
          <p14:tracePt t="165511" x="3986213" y="4449763"/>
          <p14:tracePt t="165520" x="3962400" y="4441825"/>
          <p14:tracePt t="165527" x="3946525" y="4418013"/>
          <p14:tracePt t="165536" x="3930650" y="4418013"/>
          <p14:tracePt t="165544" x="3914775" y="4410075"/>
          <p14:tracePt t="165549" x="3898900" y="4402138"/>
          <p14:tracePt t="165559" x="3890963" y="4386263"/>
          <p14:tracePt t="165565" x="3875088" y="4378325"/>
          <p14:tracePt t="165579" x="3859213" y="4354513"/>
          <p14:tracePt t="165583" x="3843338" y="4346575"/>
          <p14:tracePt t="165590" x="3819525" y="4330700"/>
          <p14:tracePt t="165597" x="3819525" y="4314825"/>
          <p14:tracePt t="165614" x="3819525" y="4306888"/>
          <p14:tracePt t="165621" x="3819525" y="4298950"/>
          <p14:tracePt t="165629" x="3819525" y="4291013"/>
          <p14:tracePt t="165638" x="3819525" y="4281488"/>
          <p14:tracePt t="165645" x="3819525" y="4273550"/>
          <p14:tracePt t="165654" x="3819525" y="4265613"/>
          <p14:tracePt t="165661" x="3819525" y="4249738"/>
          <p14:tracePt t="165670" x="3819525" y="4241800"/>
          <p14:tracePt t="165677" x="3819525" y="4233863"/>
          <p14:tracePt t="165684" x="3811588" y="4225925"/>
          <p14:tracePt t="165694" x="3811588" y="4217988"/>
          <p14:tracePt t="165699" x="3803650" y="4202113"/>
          <p14:tracePt t="165707" x="3795713" y="4178300"/>
          <p14:tracePt t="165715" x="3787775" y="4162425"/>
          <p14:tracePt t="165723" x="3779838" y="4162425"/>
          <p14:tracePt t="165731" x="3771900" y="4154488"/>
          <p14:tracePt t="165740" x="3771900" y="4146550"/>
          <p14:tracePt t="165756" x="3763963" y="4138613"/>
          <p14:tracePt t="165773" x="3763963" y="4130675"/>
          <p14:tracePt t="165779" x="3756025" y="4130675"/>
          <p14:tracePt t="165785" x="3756025" y="4122738"/>
          <p14:tracePt t="165794" x="3748088" y="4114800"/>
          <p14:tracePt t="165803" x="3740150" y="4114800"/>
          <p14:tracePt t="165811" x="3740150" y="4106863"/>
          <p14:tracePt t="165817" x="3732213" y="4106863"/>
          <p14:tracePt t="165830" x="3724275" y="4106863"/>
          <p14:tracePt t="165833" x="3724275" y="4098925"/>
          <p14:tracePt t="165843" x="3708400" y="4098925"/>
          <p14:tracePt t="165849" x="3700463" y="4098925"/>
          <p14:tracePt t="165857" x="3692525" y="4098925"/>
          <p14:tracePt t="165865" x="3692525" y="4090988"/>
          <p14:tracePt t="165873" x="3684588" y="4083050"/>
          <p14:tracePt t="165881" x="3660775" y="4083050"/>
          <p14:tracePt t="165890" x="3635375" y="4075113"/>
          <p14:tracePt t="165897" x="3611563" y="4067175"/>
          <p14:tracePt t="165905" x="3587750" y="4059238"/>
          <p14:tracePt t="165914" x="3563938" y="4059238"/>
          <p14:tracePt t="165919" x="3540125" y="4051300"/>
          <p14:tracePt t="165928" x="3516313" y="4043363"/>
          <p14:tracePt t="165936" x="3492500" y="4027488"/>
          <p14:tracePt t="165944" x="3444875" y="4019550"/>
          <p14:tracePt t="165951" x="3413125" y="4019550"/>
          <p14:tracePt t="165961" x="3365500" y="4011613"/>
          <p14:tracePt t="165967" x="3317875" y="4003675"/>
          <p14:tracePt t="165978" x="3276600" y="3995738"/>
          <p14:tracePt t="165984" x="3228975" y="3987800"/>
          <p14:tracePt t="165993" x="3181350" y="3971925"/>
          <p14:tracePt t="166000" x="3141663" y="3963988"/>
          <p14:tracePt t="166007" x="3094038" y="3948113"/>
          <p14:tracePt t="166016" x="3070225" y="3938588"/>
          <p14:tracePt t="166024" x="3046413" y="3930650"/>
          <p14:tracePt t="166031" x="3022600" y="3930650"/>
          <p14:tracePt t="166042" x="2982913" y="3922713"/>
          <p14:tracePt t="166049" x="2957513" y="3914775"/>
          <p14:tracePt t="166053" x="2941638" y="3906838"/>
          <p14:tracePt t="166062" x="2925763" y="3906838"/>
          <p14:tracePt t="166071" x="2917825" y="3906838"/>
          <p14:tracePt t="166219" x="2917825" y="3898900"/>
          <p14:tracePt t="166276" x="2894013" y="3883025"/>
          <p14:tracePt t="166283" x="2854325" y="3859213"/>
          <p14:tracePt t="166292" x="2822575" y="3835400"/>
          <p14:tracePt t="166299" x="2790825" y="3819525"/>
          <p14:tracePt t="166306" x="2767013" y="3795713"/>
          <p14:tracePt t="166313" x="2719388" y="3771900"/>
          <p14:tracePt t="166321" x="2687638" y="3756025"/>
          <p14:tracePt t="166329" x="2671763" y="3740150"/>
          <p14:tracePt t="166337" x="2663825" y="3732213"/>
          <p14:tracePt t="166347" x="2655888" y="3724275"/>
          <p14:tracePt t="166361" x="2647950" y="3724275"/>
          <p14:tracePt t="166678" x="2663825" y="3724275"/>
          <p14:tracePt t="166684" x="2687638" y="3716338"/>
          <p14:tracePt t="166692" x="2703513" y="3716338"/>
          <p14:tracePt t="166699" x="2719388" y="3708400"/>
          <p14:tracePt t="166708" x="2719388" y="3700463"/>
          <p14:tracePt t="166715" x="2727325" y="3700463"/>
          <p14:tracePt t="166724" x="2727325" y="3692525"/>
          <p14:tracePt t="166740" x="2735263" y="3692525"/>
          <p14:tracePt t="166757" x="2743200" y="3684588"/>
          <p14:tracePt t="166763" x="2743200" y="3676650"/>
          <p14:tracePt t="166772" x="2751138" y="3676650"/>
          <p14:tracePt t="166779" x="2751138" y="3668713"/>
          <p14:tracePt t="166787" x="2759075" y="3660775"/>
          <p14:tracePt t="166795" x="2759075" y="3652838"/>
          <p14:tracePt t="166801" x="2774950" y="3644900"/>
          <p14:tracePt t="166812" x="2774950" y="3636963"/>
          <p14:tracePt t="166817" x="2790825" y="3621088"/>
          <p14:tracePt t="166827" x="2798763" y="3613150"/>
          <p14:tracePt t="166833" x="2822575" y="3595688"/>
          <p14:tracePt t="166842" x="2838450" y="3571875"/>
          <p14:tracePt t="166849" x="2862263" y="3556000"/>
          <p14:tracePt t="166858" x="2894013" y="3532188"/>
          <p14:tracePt t="166865" x="2917825" y="3508375"/>
          <p14:tracePt t="166874" x="2957513" y="3492500"/>
          <p14:tracePt t="166881" x="3006725" y="3468688"/>
          <p14:tracePt t="166889" x="3062288" y="3444875"/>
          <p14:tracePt t="166897" x="3109913" y="3421063"/>
          <p14:tracePt t="166906" x="3157538" y="3397250"/>
          <p14:tracePt t="166914" x="3213100" y="3373438"/>
          <p14:tracePt t="166922" x="3260725" y="3349625"/>
          <p14:tracePt t="166929" x="3308350" y="3325813"/>
          <p14:tracePt t="166935" x="3341688" y="3302000"/>
          <p14:tracePt t="166945" x="3373438" y="3286125"/>
          <p14:tracePt t="166953" x="3389313" y="3270250"/>
          <p14:tracePt t="166965" x="3397250" y="3262313"/>
          <p14:tracePt t="166970" x="3405188" y="3244850"/>
          <p14:tracePt t="166977" x="3413125" y="3228975"/>
          <p14:tracePt t="166984" x="3421063" y="3213100"/>
          <p14:tracePt t="166991" x="3421063" y="3197225"/>
          <p14:tracePt t="167000" x="3421063" y="3173413"/>
          <p14:tracePt t="167010" x="3421063" y="3157538"/>
          <p14:tracePt t="167015" x="3421063" y="3141663"/>
          <p14:tracePt t="167024" x="3421063" y="3125788"/>
          <p14:tracePt t="167031" x="3413125" y="3109913"/>
          <p14:tracePt t="167040" x="3405188" y="3094038"/>
          <p14:tracePt t="167046" x="3397250" y="3070225"/>
          <p14:tracePt t="167054" x="3381375" y="3054350"/>
          <p14:tracePt t="167063" x="3349625" y="3030538"/>
          <p14:tracePt t="167069" x="3308350" y="3006725"/>
          <p14:tracePt t="167079" x="3260725" y="2982913"/>
          <p14:tracePt t="167085" x="3197225" y="2951163"/>
          <p14:tracePt t="167096" x="3149600" y="2935288"/>
          <p14:tracePt t="167101" x="3094038" y="2901950"/>
          <p14:tracePt t="167111" x="3046413" y="2894013"/>
          <p14:tracePt t="167117" x="3014663" y="2886075"/>
          <p14:tracePt t="167129" x="2982913" y="2878138"/>
          <p14:tracePt t="167133" x="2957513" y="2878138"/>
          <p14:tracePt t="167142" x="2933700" y="2878138"/>
          <p14:tracePt t="167149" x="2909888" y="2878138"/>
          <p14:tracePt t="167158" x="2894013" y="2878138"/>
          <p14:tracePt t="167165" x="2870200" y="2878138"/>
          <p14:tracePt t="167173" x="2846388" y="2878138"/>
          <p14:tracePt t="167180" x="2814638" y="2894013"/>
          <p14:tracePt t="167188" x="2767013" y="2919413"/>
          <p14:tracePt t="167196" x="2719388" y="2935288"/>
          <p14:tracePt t="167205" x="2671763" y="2951163"/>
          <p14:tracePt t="167213" x="2624138" y="2967038"/>
          <p14:tracePt t="167219" x="2582863" y="2982913"/>
          <p14:tracePt t="167229" x="2511425" y="3006725"/>
          <p14:tracePt t="167236" x="2447925" y="3030538"/>
          <p14:tracePt t="167245" x="2376488" y="3054350"/>
          <p14:tracePt t="167251" x="2312988" y="3070225"/>
          <p14:tracePt t="167261" x="2239963" y="3086100"/>
          <p14:tracePt t="167267" x="2168525" y="3101975"/>
          <p14:tracePt t="167277" x="2112963" y="3117850"/>
          <p14:tracePt t="167283" x="2057400" y="3125788"/>
          <p14:tracePt t="167292" x="2017713" y="3133725"/>
          <p14:tracePt t="167301" x="1993900" y="3141663"/>
          <p14:tracePt t="167307" x="1978025" y="3149600"/>
          <p14:tracePt t="167313" x="1970088" y="3149600"/>
          <p14:tracePt t="167432" x="2001838" y="3125788"/>
          <p14:tracePt t="167440" x="2041525" y="3101975"/>
          <p14:tracePt t="167447" x="2112963" y="3078163"/>
          <p14:tracePt t="167456" x="2184400" y="3054350"/>
          <p14:tracePt t="167463" x="2273300" y="3038475"/>
          <p14:tracePt t="167471" x="2368550" y="3030538"/>
          <p14:tracePt t="167480" x="2463800" y="3014663"/>
          <p14:tracePt t="167488" x="2559050" y="3006725"/>
          <p14:tracePt t="167496" x="2679700" y="2998788"/>
          <p14:tracePt t="167503" x="2782888" y="2998788"/>
          <p14:tracePt t="167512" x="2901950" y="2998788"/>
          <p14:tracePt t="167519" x="2998788" y="2998788"/>
          <p14:tracePt t="167529" x="3094038" y="2998788"/>
          <p14:tracePt t="167536" x="3165475" y="2998788"/>
          <p14:tracePt t="167545" x="3228975" y="2998788"/>
          <p14:tracePt t="167551" x="3268663" y="2998788"/>
          <p14:tracePt t="167558" x="3292475" y="2998788"/>
          <p14:tracePt t="167566" x="3317875" y="2998788"/>
          <p14:tracePt t="167574" x="3333750" y="2998788"/>
          <p14:tracePt t="167582" x="3341688" y="2998788"/>
          <p14:tracePt t="167589" x="3349625" y="2990850"/>
          <p14:tracePt t="167597" x="3365500" y="2990850"/>
          <p14:tracePt t="167605" x="3365500" y="2982913"/>
          <p14:tracePt t="167614" x="3373438" y="2982913"/>
          <p14:tracePt t="167630" x="3381375" y="2982913"/>
          <p14:tracePt t="167637" x="3389313" y="2974975"/>
          <p14:tracePt t="167646" x="3405188" y="2967038"/>
          <p14:tracePt t="167654" x="3429000" y="2967038"/>
          <p14:tracePt t="167664" x="3460750" y="2959100"/>
          <p14:tracePt t="167670" x="3484563" y="2951163"/>
          <p14:tracePt t="167681" x="3508375" y="2951163"/>
          <p14:tracePt t="167686" x="3532188" y="2943225"/>
          <p14:tracePt t="167694" x="3571875" y="2943225"/>
          <p14:tracePt t="167699" x="3619500" y="2943225"/>
          <p14:tracePt t="167708" x="3684588" y="2943225"/>
          <p14:tracePt t="167715" x="3748088" y="2935288"/>
          <p14:tracePt t="167723" x="3819525" y="2927350"/>
          <p14:tracePt t="167731" x="3883025" y="2927350"/>
          <p14:tracePt t="167739" x="3946525" y="2919413"/>
          <p14:tracePt t="167747" x="4019550" y="2909888"/>
          <p14:tracePt t="167755" x="4059238" y="2909888"/>
          <p14:tracePt t="167764" x="4106863" y="2901950"/>
          <p14:tracePt t="167771" x="4146550" y="2901950"/>
          <p14:tracePt t="167780" x="4186238" y="2901950"/>
          <p14:tracePt t="167788" x="4233863" y="2901950"/>
          <p14:tracePt t="167796" x="4257675" y="2901950"/>
          <p14:tracePt t="167801" x="4273550" y="2901950"/>
          <p14:tracePt t="167811" x="4289425" y="2901950"/>
          <p14:tracePt t="167817" x="4305300" y="2894013"/>
          <p14:tracePt t="167825" x="4321175" y="2894013"/>
          <p14:tracePt t="167833" x="4344988" y="2894013"/>
          <p14:tracePt t="167842" x="4370388" y="2894013"/>
          <p14:tracePt t="167849" x="4386263" y="2894013"/>
          <p14:tracePt t="167857" x="4410075" y="2894013"/>
          <p14:tracePt t="167865" x="4441825" y="2894013"/>
          <p14:tracePt t="167874" x="4481513" y="2894013"/>
          <p14:tracePt t="167881" x="4513263" y="2894013"/>
          <p14:tracePt t="167889" x="4560888" y="2894013"/>
          <p14:tracePt t="167897" x="4584700" y="2894013"/>
          <p14:tracePt t="167906" x="4608513" y="2894013"/>
          <p14:tracePt t="167913" x="4632325" y="2894013"/>
          <p14:tracePt t="167921" x="4656138" y="2894013"/>
          <p14:tracePt t="167929" x="4672013" y="2894013"/>
          <p14:tracePt t="167936" x="4687888" y="2894013"/>
          <p14:tracePt t="167945" x="4713288" y="2894013"/>
          <p14:tracePt t="167952" x="4745038" y="2894013"/>
          <p14:tracePt t="167959" x="4768850" y="2894013"/>
          <p14:tracePt t="167967" x="4808538" y="2894013"/>
          <p14:tracePt t="167976" x="4856163" y="2901950"/>
          <p14:tracePt t="167985" x="4895850" y="2909888"/>
          <p14:tracePt t="167991" x="4943475" y="2919413"/>
          <p14:tracePt t="167999" x="4983163" y="2927350"/>
          <p14:tracePt t="168007" x="5030788" y="2935288"/>
          <p14:tracePt t="168016" x="5080000" y="2943225"/>
          <p14:tracePt t="168031" x="5119688" y="2951163"/>
          <p14:tracePt t="168031" x="5167313" y="2959100"/>
          <p14:tracePt t="168039" x="5207000" y="2967038"/>
          <p14:tracePt t="168047" x="5254625" y="2982913"/>
          <p14:tracePt t="168055" x="5294313" y="2990850"/>
          <p14:tracePt t="168062" x="5318125" y="2990850"/>
          <p14:tracePt t="168069" x="5341938" y="2998788"/>
          <p14:tracePt t="168079" x="5365750" y="3006725"/>
          <p14:tracePt t="168085" x="5389563" y="3014663"/>
          <p14:tracePt t="168097" x="5414963" y="3014663"/>
          <p14:tracePt t="168101" x="5430838" y="3014663"/>
          <p14:tracePt t="168111" x="5446713" y="3014663"/>
          <p14:tracePt t="168117" x="5454650" y="3014663"/>
          <p14:tracePt t="168133" x="5462588" y="3014663"/>
          <p14:tracePt t="168180" x="5470525" y="3014663"/>
          <p14:tracePt t="168204" x="5478463" y="3014663"/>
          <p14:tracePt t="168213" x="5486400" y="3014663"/>
          <p14:tracePt t="168219" x="5494338" y="3014663"/>
          <p14:tracePt t="168429" x="5454650" y="3014663"/>
          <p14:tracePt t="168433" x="5373688" y="3014663"/>
          <p14:tracePt t="168444" x="5270500" y="3006725"/>
          <p14:tracePt t="168449" x="5151438" y="2998788"/>
          <p14:tracePt t="168456" x="5046663" y="2990850"/>
          <p14:tracePt t="168465" x="4919663" y="2982913"/>
          <p14:tracePt t="168471" x="4808538" y="2974975"/>
          <p14:tracePt t="168481" x="4705350" y="2967038"/>
          <p14:tracePt t="168487" x="4616450" y="2967038"/>
          <p14:tracePt t="168497" x="4537075" y="2967038"/>
          <p14:tracePt t="168503" x="4457700" y="2967038"/>
          <p14:tracePt t="168513" x="4394200" y="2967038"/>
          <p14:tracePt t="168519" x="4352925" y="2967038"/>
          <p14:tracePt t="168529" x="4329113" y="2967038"/>
          <p14:tracePt t="168535" x="4305300" y="2967038"/>
          <p14:tracePt t="168544" x="4289425" y="2967038"/>
          <p14:tracePt t="168551" x="4273550" y="2967038"/>
          <p14:tracePt t="168560" x="4249738" y="2967038"/>
          <p14:tracePt t="168565" x="4233863" y="2967038"/>
          <p14:tracePt t="168574" x="4210050" y="2967038"/>
          <p14:tracePt t="168581" x="4186238" y="2959100"/>
          <p14:tracePt t="168589" x="4162425" y="2959100"/>
          <p14:tracePt t="168598" x="4130675" y="2959100"/>
          <p14:tracePt t="168606" x="4090988" y="2959100"/>
          <p14:tracePt t="168614" x="4027488" y="2959100"/>
          <p14:tracePt t="168622" x="3954463" y="2959100"/>
          <p14:tracePt t="168630" x="3867150" y="2959100"/>
          <p14:tracePt t="168639" x="3779838" y="2967038"/>
          <p14:tracePt t="168647" x="3684588" y="2974975"/>
          <p14:tracePt t="168654" x="3587750" y="2982913"/>
          <p14:tracePt t="168663" x="3484563" y="2990850"/>
          <p14:tracePt t="168669" x="3365500" y="2998788"/>
          <p14:tracePt t="168676" x="3260725" y="3014663"/>
          <p14:tracePt t="168683" x="3173413" y="3022600"/>
          <p14:tracePt t="168694" x="3101975" y="3022600"/>
          <p14:tracePt t="168699" x="3022600" y="3030538"/>
          <p14:tracePt t="168707" x="2949575" y="3038475"/>
          <p14:tracePt t="168715" x="2894013" y="3046413"/>
          <p14:tracePt t="168726" x="2862263" y="3046413"/>
          <p14:tracePt t="168733" x="2838450" y="3046413"/>
          <p14:tracePt t="168739" x="2814638" y="3054350"/>
          <p14:tracePt t="168822" x="2806700" y="3054350"/>
          <p14:tracePt t="168844" x="2790825" y="3062288"/>
          <p14:tracePt t="168852" x="2774950" y="3062288"/>
          <p14:tracePt t="168858" x="2751138" y="3070225"/>
          <p14:tracePt t="168865" x="2727325" y="3070225"/>
          <p14:tracePt t="168873" x="2703513" y="3070225"/>
          <p14:tracePt t="168881" x="2679700" y="3070225"/>
          <p14:tracePt t="168890" x="2655888" y="3070225"/>
          <p14:tracePt t="168898" x="2632075" y="3070225"/>
          <p14:tracePt t="168906" x="2598738" y="3070225"/>
          <p14:tracePt t="168914" x="2566988" y="3070225"/>
          <p14:tracePt t="168922" x="2535238" y="3070225"/>
          <p14:tracePt t="168936" x="2511425" y="3070225"/>
          <p14:tracePt t="168939" x="2487613" y="3070225"/>
          <p14:tracePt t="168946" x="2471738" y="3070225"/>
          <p14:tracePt t="168953" x="2455863" y="3070225"/>
          <p14:tracePt t="168959" x="2447925" y="3070225"/>
          <p14:tracePt t="168976" x="2439988" y="3070225"/>
          <p14:tracePt t="169239" x="2447925" y="3070225"/>
          <p14:tracePt t="169243" x="2455863" y="3070225"/>
          <p14:tracePt t="169261" x="2463800" y="3070225"/>
          <p14:tracePt t="169275" x="2471738" y="3070225"/>
          <p14:tracePt t="169291" x="2487613" y="3070225"/>
          <p14:tracePt t="169300" x="2511425" y="3062288"/>
          <p14:tracePt t="169307" x="2527300" y="3062288"/>
          <p14:tracePt t="169314" x="2543175" y="3054350"/>
          <p14:tracePt t="169324" x="2566988" y="3054350"/>
          <p14:tracePt t="169333" x="2590800" y="3046413"/>
          <p14:tracePt t="169338" x="2624138" y="3038475"/>
          <p14:tracePt t="169349" x="2671763" y="3038475"/>
          <p14:tracePt t="169353" x="2703513" y="3030538"/>
          <p14:tracePt t="169363" x="2751138" y="3022600"/>
          <p14:tracePt t="169369" x="2782888" y="3022600"/>
          <p14:tracePt t="169379" x="2822575" y="3022600"/>
          <p14:tracePt t="169385" x="2870200" y="3022600"/>
          <p14:tracePt t="169398" x="2909888" y="3022600"/>
          <p14:tracePt t="169405" x="2933700" y="3022600"/>
          <p14:tracePt t="169411" x="2957513" y="3022600"/>
          <p14:tracePt t="169418" x="2982913" y="3022600"/>
          <p14:tracePt t="169426" x="3006725" y="3022600"/>
          <p14:tracePt t="169434" x="3030538" y="3022600"/>
          <p14:tracePt t="169439" x="3054350" y="3022600"/>
          <p14:tracePt t="169448" x="3078163" y="3022600"/>
          <p14:tracePt t="169456" x="3101975" y="3022600"/>
          <p14:tracePt t="169464" x="3125788" y="3022600"/>
          <p14:tracePt t="169472" x="3141663" y="3022600"/>
          <p14:tracePt t="169481" x="3165475" y="3022600"/>
          <p14:tracePt t="169487" x="3189288" y="3022600"/>
          <p14:tracePt t="169497" x="3213100" y="3022600"/>
          <p14:tracePt t="169503" x="3236913" y="3022600"/>
          <p14:tracePt t="169514" x="3260725" y="3022600"/>
          <p14:tracePt t="169519" x="3292475" y="3022600"/>
          <p14:tracePt t="169527" x="3325813" y="3014663"/>
          <p14:tracePt t="169536" x="3349625" y="3014663"/>
          <p14:tracePt t="169544" x="3373438" y="3014663"/>
          <p14:tracePt t="169552" x="3397250" y="3014663"/>
          <p14:tracePt t="169560" x="3413125" y="3014663"/>
          <p14:tracePt t="169567" x="3436938" y="3014663"/>
          <p14:tracePt t="169575" x="3452813" y="3006725"/>
          <p14:tracePt t="169585" x="3484563" y="3006725"/>
          <p14:tracePt t="169591" x="3524250" y="3006725"/>
          <p14:tracePt t="169601" x="3579813" y="2998788"/>
          <p14:tracePt t="169605" x="3643313" y="2998788"/>
          <p14:tracePt t="169615" x="3708400" y="2998788"/>
          <p14:tracePt t="169621" x="3771900" y="2998788"/>
          <p14:tracePt t="169631" x="3851275" y="2998788"/>
          <p14:tracePt t="169638" x="3922713" y="2998788"/>
          <p14:tracePt t="169649" x="4002088" y="3006725"/>
          <p14:tracePt t="169653" x="4098925" y="3014663"/>
          <p14:tracePt t="169663" x="4178300" y="3022600"/>
          <p14:tracePt t="169669" x="4265613" y="3030538"/>
          <p14:tracePt t="169677" x="4352925" y="3038475"/>
          <p14:tracePt t="169683" x="4441825" y="3054350"/>
          <p14:tracePt t="169694" x="4513263" y="3062288"/>
          <p14:tracePt t="169699" x="4576763" y="3070225"/>
          <p14:tracePt t="169707" x="4632325" y="3078163"/>
          <p14:tracePt t="169716" x="4679950" y="3086100"/>
          <p14:tracePt t="169724" x="4705350" y="3086100"/>
          <p14:tracePt t="169732" x="4721225" y="3086100"/>
          <p14:tracePt t="169740" x="4737100" y="3094038"/>
          <p14:tracePt t="169749" x="4752975" y="3094038"/>
          <p14:tracePt t="169755" x="4768850" y="3101975"/>
          <p14:tracePt t="169765" x="4784725" y="3101975"/>
          <p14:tracePt t="169772" x="4800600" y="3101975"/>
          <p14:tracePt t="169781" x="4816475" y="3109913"/>
          <p14:tracePt t="169788" x="4832350" y="3109913"/>
          <p14:tracePt t="169797" x="4848225" y="3109913"/>
          <p14:tracePt t="169803" x="4864100" y="3117850"/>
          <p14:tracePt t="169810" x="4887913" y="3125788"/>
          <p14:tracePt t="169817" x="4911725" y="3125788"/>
          <p14:tracePt t="169825" x="4943475" y="3133725"/>
          <p14:tracePt t="169833" x="4967288" y="3133725"/>
          <p14:tracePt t="169842" x="4999038" y="3141663"/>
          <p14:tracePt t="169849" x="5046663" y="3149600"/>
          <p14:tracePt t="169857" x="5087938" y="3149600"/>
          <p14:tracePt t="169866" x="5135563" y="3149600"/>
          <p14:tracePt t="169874" x="5175250" y="3157538"/>
          <p14:tracePt t="169882" x="5222875" y="3157538"/>
          <p14:tracePt t="169889" x="5262563" y="3157538"/>
          <p14:tracePt t="169898" x="5326063" y="3157538"/>
          <p14:tracePt t="169906" x="5373688" y="3165475"/>
          <p14:tracePt t="169915" x="5430838" y="3173413"/>
          <p14:tracePt t="169922" x="5462588" y="3173413"/>
          <p14:tracePt t="169931" x="5494338" y="3173413"/>
          <p14:tracePt t="169939" x="5518150" y="3173413"/>
          <p14:tracePt t="169943" x="5541963" y="3173413"/>
          <p14:tracePt t="169951" x="5557838" y="3173413"/>
          <p14:tracePt t="169959" x="5573713" y="3173413"/>
          <p14:tracePt t="169967" x="5589588" y="3173413"/>
          <p14:tracePt t="169976" x="5613400" y="3173413"/>
          <p14:tracePt t="169983" x="5637213" y="3173413"/>
          <p14:tracePt t="169992" x="5676900" y="3173413"/>
          <p14:tracePt t="170000" x="5724525" y="3173413"/>
          <p14:tracePt t="170008" x="5765800" y="3173413"/>
          <p14:tracePt t="170016" x="5821363" y="3173413"/>
          <p14:tracePt t="170023" x="5884863" y="3173413"/>
          <p14:tracePt t="170032" x="5940425" y="3173413"/>
          <p14:tracePt t="170039" x="5980113" y="3173413"/>
          <p14:tracePt t="170049" x="6019800" y="3173413"/>
          <p14:tracePt t="170056" x="6051550" y="3181350"/>
          <p14:tracePt t="170065" x="6075363" y="3181350"/>
          <p14:tracePt t="170070" x="6100763" y="3197225"/>
          <p14:tracePt t="170078" x="6116638" y="3213100"/>
          <p14:tracePt t="170085" x="6140450" y="3228975"/>
          <p14:tracePt t="170094" x="6164263" y="3262313"/>
          <p14:tracePt t="170103" x="6211888" y="3278188"/>
          <p14:tracePt t="170109" x="6243638" y="3309938"/>
          <p14:tracePt t="170117" x="6243638" y="3317875"/>
          <p14:tracePt t="170553" x="6251575" y="3317875"/>
          <p14:tracePt t="170559" x="6259513" y="3317875"/>
          <p14:tracePt t="170566" x="6267450" y="3317875"/>
          <p14:tracePt t="170573" x="6275388" y="3325813"/>
          <p14:tracePt t="170583" x="6291263" y="3333750"/>
          <p14:tracePt t="170589" x="6315075" y="3333750"/>
          <p14:tracePt t="170599" x="6338888" y="3341688"/>
          <p14:tracePt t="170605" x="6362700" y="3349625"/>
          <p14:tracePt t="170617" x="6402388" y="3349625"/>
          <p14:tracePt t="170622" x="6434138" y="3357563"/>
          <p14:tracePt t="170631" x="6459538" y="3365500"/>
          <p14:tracePt t="170637" x="6491288" y="3365500"/>
          <p14:tracePt t="170648" x="6507163" y="3373438"/>
          <p14:tracePt t="170653" x="6523038" y="3381375"/>
          <p14:tracePt t="170661" x="6530975" y="3397250"/>
          <p14:tracePt t="170669" x="6546850" y="3405188"/>
          <p14:tracePt t="170678" x="6554788" y="3429000"/>
          <p14:tracePt t="170693" x="6562725" y="3444875"/>
          <p14:tracePt t="170700" x="6570663" y="3452813"/>
          <p14:tracePt t="170708" x="6578600" y="3460750"/>
          <p14:tracePt t="170716" x="6586538" y="3476625"/>
          <p14:tracePt t="170724" x="6602413" y="3476625"/>
          <p14:tracePt t="170732" x="6618288" y="3484563"/>
          <p14:tracePt t="170739" x="6626225" y="3492500"/>
          <p14:tracePt t="170749" x="6634163" y="3500438"/>
          <p14:tracePt t="170758" x="6634163" y="3508375"/>
          <p14:tracePt t="170767" x="6642100" y="3516313"/>
          <p14:tracePt t="170771" x="6650038" y="3516313"/>
          <p14:tracePt t="170782" x="6650038" y="3524250"/>
          <p14:tracePt t="170787" x="6657975" y="3532188"/>
          <p14:tracePt t="170796" x="6657975" y="3540125"/>
          <p14:tracePt t="170803" x="6673850" y="3548063"/>
          <p14:tracePt t="170809" x="6689725" y="3556000"/>
          <p14:tracePt t="170817" x="6697663" y="3563938"/>
          <p14:tracePt t="170826" x="6713538" y="3563938"/>
          <p14:tracePt t="170833" x="6737350" y="3571875"/>
          <p14:tracePt t="170843" x="6745288" y="3579813"/>
          <p14:tracePt t="170851" x="6769100" y="3579813"/>
          <p14:tracePt t="170858" x="6794500" y="3587750"/>
          <p14:tracePt t="170867" x="6818313" y="3595688"/>
          <p14:tracePt t="170873" x="6842125" y="3605213"/>
          <p14:tracePt t="170883" x="6865938" y="3613150"/>
          <p14:tracePt t="170889" x="6889750" y="3621088"/>
          <p14:tracePt t="170900" x="6905625" y="3636963"/>
          <p14:tracePt t="170905" x="6921500" y="3644900"/>
          <p14:tracePt t="170915" x="6929438" y="3652838"/>
          <p14:tracePt t="170922" x="6937375" y="3668713"/>
          <p14:tracePt t="170931" x="6953250" y="3676650"/>
          <p14:tracePt t="170937" x="6969125" y="3700463"/>
          <p14:tracePt t="170944" x="6985000" y="3716338"/>
          <p14:tracePt t="170951" x="7008813" y="3740150"/>
          <p14:tracePt t="170960" x="7024688" y="3763963"/>
          <p14:tracePt t="170968" x="7048500" y="3779838"/>
          <p14:tracePt t="170975" x="7056438" y="3795713"/>
          <p14:tracePt t="170983" x="7072313" y="3811588"/>
          <p14:tracePt t="170992" x="7080250" y="3835400"/>
          <p14:tracePt t="171000" x="7096125" y="3851275"/>
          <p14:tracePt t="171007" x="7112000" y="3875088"/>
          <p14:tracePt t="171016" x="7135813" y="3906838"/>
          <p14:tracePt t="171024" x="7161213" y="3930650"/>
          <p14:tracePt t="171032" x="7200900" y="3963988"/>
          <p14:tracePt t="171050" x="7296150" y="3995738"/>
          <p14:tracePt t="171053" x="7335838" y="4003675"/>
          <p14:tracePt t="171062" x="7383463" y="4011613"/>
          <p14:tracePt t="171071" x="7415213" y="4019550"/>
          <p14:tracePt t="171078" x="7439025" y="4019550"/>
          <p14:tracePt t="171085" x="7462838" y="4019550"/>
          <p14:tracePt t="171093" x="7478713" y="4019550"/>
          <p14:tracePt t="171101" x="7504113" y="4019550"/>
          <p14:tracePt t="171110" x="7519988" y="4019550"/>
          <p14:tracePt t="171119" x="7543800" y="4019550"/>
          <p14:tracePt t="171126" x="7559675" y="4019550"/>
          <p14:tracePt t="171134" x="7567613" y="4019550"/>
          <p14:tracePt t="171141" x="7575550" y="4019550"/>
          <p14:tracePt t="171151" x="7591425" y="4019550"/>
          <p14:tracePt t="171158" x="7607300" y="4019550"/>
          <p14:tracePt t="171167" x="7631113" y="4019550"/>
          <p14:tracePt t="171174" x="7654925" y="4019550"/>
          <p14:tracePt t="171183" x="7678738" y="4019550"/>
          <p14:tracePt t="171188" x="7710488" y="4019550"/>
          <p14:tracePt t="171196" x="7750175" y="4019550"/>
          <p14:tracePt t="171205" x="7797800" y="4019550"/>
          <p14:tracePt t="171211" x="7839075" y="4019550"/>
          <p14:tracePt t="171220" x="7886700" y="4027488"/>
          <p14:tracePt t="171227" x="7926388" y="4035425"/>
          <p14:tracePt t="171235" x="7974013" y="4043363"/>
          <p14:tracePt t="171243" x="8013700" y="4051300"/>
          <p14:tracePt t="171251" x="8061325" y="4059238"/>
          <p14:tracePt t="171259" x="8124825" y="4067175"/>
          <p14:tracePt t="171269" x="8189913" y="4075113"/>
          <p14:tracePt t="171275" x="8253413" y="4075113"/>
          <p14:tracePt t="171284" x="8301038" y="4075113"/>
          <p14:tracePt t="171291" x="8364538" y="4075113"/>
          <p14:tracePt t="171302" x="8420100" y="4075113"/>
          <p14:tracePt t="171307" x="8459788" y="4083050"/>
          <p14:tracePt t="171315" x="8491538" y="4083050"/>
          <p14:tracePt t="171322" x="8515350" y="4090988"/>
          <p14:tracePt t="171331" x="8548688" y="4090988"/>
          <p14:tracePt t="171337" x="8596313" y="4090988"/>
          <p14:tracePt t="171346" x="8636000" y="4090988"/>
          <p14:tracePt t="171353" x="8683625" y="4090988"/>
          <p14:tracePt t="171361" x="8747125" y="4090988"/>
          <p14:tracePt t="171370" x="8818563" y="4090988"/>
          <p14:tracePt t="171377" x="8899525" y="4090988"/>
          <p14:tracePt t="171386" x="8970963" y="4090988"/>
          <p14:tracePt t="171394" x="9058275" y="4090988"/>
          <p14:tracePt t="171401" x="9137650" y="4083050"/>
          <p14:tracePt t="171409" x="9224963" y="4083050"/>
          <p14:tracePt t="171417" x="9297988" y="4083050"/>
          <p14:tracePt t="171426" x="9377363" y="4083050"/>
          <p14:tracePt t="171433" x="9448800" y="4083050"/>
          <p14:tracePt t="171441" x="9544050" y="4090988"/>
          <p14:tracePt t="171450" x="9640888" y="4098925"/>
          <p14:tracePt t="171455" x="9775825" y="4114800"/>
          <p14:tracePt t="171465" x="9952038" y="4130675"/>
          <p14:tracePt t="171471" x="10142538" y="4154488"/>
          <p14:tracePt t="171480" x="10342563" y="4162425"/>
          <p14:tracePt t="171487" x="10525125" y="4186238"/>
          <p14:tracePt t="171496" x="10701338" y="4202113"/>
          <p14:tracePt t="171504" x="10891838" y="4217988"/>
          <p14:tracePt t="171511" x="11036300" y="4249738"/>
          <p14:tracePt t="171519" x="11187113" y="4281488"/>
          <p14:tracePt t="171527" x="11290300" y="4291013"/>
          <p14:tracePt t="171535" x="11363325" y="4306888"/>
          <p14:tracePt t="171543" x="11426825" y="4306888"/>
          <p14:tracePt t="171551" x="11482388" y="4306888"/>
          <p14:tracePt t="171557" x="11537950" y="4306888"/>
          <p14:tracePt t="171567" x="11593513" y="4298950"/>
          <p14:tracePt t="171573" x="11641138" y="4291013"/>
          <p14:tracePt t="171583" x="11706225" y="4281488"/>
          <p14:tracePt t="171590" x="11769725" y="4273550"/>
          <p14:tracePt t="171600" x="11857038" y="4249738"/>
          <p14:tracePt t="171605" x="11952288" y="4241800"/>
          <p14:tracePt t="171615" x="12057063" y="4225925"/>
          <p14:tracePt t="171621" x="12176125" y="42100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EF9EA-77C4-411D-9CCB-52871AA8D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0" y="2041134"/>
            <a:ext cx="4645250" cy="21022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/>
              <a:t>THANK YOU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14B59979-809F-4BEF-9C1B-7118506C7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r="7047"/>
          <a:stretch/>
        </p:blipFill>
        <p:spPr bwMode="auto">
          <a:xfrm>
            <a:off x="0" y="10"/>
            <a:ext cx="6915150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7656F8-0AC9-4D0B-8C4E-1C97EAA7C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06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1598"/>
    </mc:Choice>
    <mc:Fallback>
      <p:transition spd="slow" advTm="3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289" x="11657013" y="2535238"/>
          <p14:tracePt t="29298" x="11282363" y="2224088"/>
          <p14:tracePt t="29307" x="10931525" y="1922463"/>
          <p14:tracePt t="29314" x="10580688" y="1627188"/>
          <p14:tracePt t="29323" x="10253663" y="1363663"/>
          <p14:tracePt t="29330" x="9902825" y="1123950"/>
          <p14:tracePt t="29340" x="9559925" y="925513"/>
          <p14:tracePt t="29346" x="9250363" y="757238"/>
          <p14:tracePt t="29355" x="8970963" y="598488"/>
          <p14:tracePt t="29362" x="8691563" y="438150"/>
          <p14:tracePt t="29369" x="8459788" y="287338"/>
          <p14:tracePt t="29377" x="8245475" y="150813"/>
          <p14:tracePt t="29386" x="8093075" y="635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6E95C5-7EF8-4E1D-AA44-508008899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638" y="998806"/>
            <a:ext cx="11137361" cy="5859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Field Indicators of Hydric Soils states on page 21: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All mineral layers above any of the layers meeting the requirements of any F-indicator(s) have a dominant chroma of 2 or less, or the thickness of the layer(s) with a dominant chroma of more than 2 is less than 15 cm (6 inches).</a:t>
            </a:r>
            <a:endParaRPr lang="en-US" sz="600" dirty="0"/>
          </a:p>
          <a:p>
            <a:pPr marL="0" indent="0">
              <a:buNone/>
            </a:pPr>
            <a:r>
              <a:rPr lang="en-US" sz="2400" b="1" dirty="0"/>
              <a:t>	WHAT DOES THIS MEAN?</a:t>
            </a:r>
          </a:p>
          <a:p>
            <a:pPr marL="465138" indent="0">
              <a:buNone/>
            </a:pPr>
            <a:r>
              <a:rPr lang="en-US" sz="2400" dirty="0"/>
              <a:t>Basically, above the indicator’s starting depth either: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There are no mineral soil layers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All mineral soil above the starting depth has a dominant chroma of 2 or less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There are less than 6 inches of mineral soil material with a dominant chroma of more than 2 above the starting depth</a:t>
            </a:r>
          </a:p>
          <a:p>
            <a:pPr>
              <a:buFont typeface="+mj-lt"/>
              <a:buAutoNum type="arabicPeriod"/>
            </a:pPr>
            <a:endParaRPr lang="en-US" sz="100" dirty="0"/>
          </a:p>
          <a:p>
            <a:pPr marL="406400" indent="0">
              <a:buNone/>
            </a:pPr>
            <a:r>
              <a:rPr lang="en-US" sz="2400" dirty="0"/>
              <a:t>*Except for F8, F12, F19, F20, F21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Except for F16, nodules and concretions are not considered redox concentrations.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Loamy and Clayey Soils Notes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F4087A3-01A3-4981-92A0-6E1C0F1CA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6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204"/>
    </mc:Choice>
    <mc:Fallback>
      <p:transition spd="slow" advTm="251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6E95C5-7EF8-4E1D-AA44-508008899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638" y="1159497"/>
            <a:ext cx="11137361" cy="569850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there a layer(s) of loamy very fine sand or finer soil texture in which 60% or more of the layer is a </a:t>
            </a:r>
            <a:r>
              <a:rPr lang="en-US" dirty="0" err="1"/>
              <a:t>gleyed</a:t>
            </a:r>
            <a:r>
              <a:rPr lang="en-US" dirty="0"/>
              <a:t> matrix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Does the layer(s) start </a:t>
            </a:r>
            <a:r>
              <a:rPr lang="en-US" u="sng" dirty="0"/>
              <a:t>&lt;</a:t>
            </a:r>
            <a:r>
              <a:rPr lang="en-US" dirty="0"/>
              <a:t> 12 inches from the soil surface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Above the starting depth of this indicator, is either </a:t>
            </a:r>
            <a:r>
              <a:rPr lang="en-US" b="1" dirty="0"/>
              <a:t>Option A, B, or C</a:t>
            </a:r>
            <a:r>
              <a:rPr lang="en-US" dirty="0"/>
              <a:t> satisfied: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There are no mineral soil layers above this indicator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All mineral soil above this indicator has a dominant chroma of 2 or less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There are less than 6 inches of mineral soil material with a dominant chroma of more than 2 above this indicator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F2 – Loamy </a:t>
            </a:r>
            <a:r>
              <a:rPr lang="en-US" b="1" dirty="0" err="1"/>
              <a:t>Gleyed</a:t>
            </a:r>
            <a:r>
              <a:rPr lang="en-US" b="1" dirty="0"/>
              <a:t> Matrix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D3EC5B-5CA0-4FE5-9FE4-8F64E31D6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3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20"/>
    </mc:Choice>
    <mc:Fallback>
      <p:transition spd="slow" advTm="13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Gleyed</a:t>
            </a:r>
            <a:r>
              <a:rPr lang="en-US" b="1" dirty="0"/>
              <a:t> Matrix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75A6E7-EDFE-4542-94B2-F0947F8A3D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r="2943" b="2669"/>
          <a:stretch/>
        </p:blipFill>
        <p:spPr>
          <a:xfrm>
            <a:off x="1313518" y="982006"/>
            <a:ext cx="7154945" cy="5696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27044E-3710-4776-8AB3-A629D89E9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7580" y="982006"/>
            <a:ext cx="3057525" cy="2943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321F38-209D-480D-B70D-0C005074B603}"/>
              </a:ext>
            </a:extLst>
          </p:cNvPr>
          <p:cNvSpPr txBox="1"/>
          <p:nvPr/>
        </p:nvSpPr>
        <p:spPr>
          <a:xfrm>
            <a:off x="10367964" y="3925231"/>
            <a:ext cx="1527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 Data Form Guide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B92BCF-A1B5-4871-BC58-9C943F868C7A}"/>
              </a:ext>
            </a:extLst>
          </p:cNvPr>
          <p:cNvCxnSpPr>
            <a:cxnSpLocks/>
          </p:cNvCxnSpPr>
          <p:nvPr/>
        </p:nvCxnSpPr>
        <p:spPr>
          <a:xfrm flipH="1">
            <a:off x="8154189" y="6363093"/>
            <a:ext cx="834223" cy="0"/>
          </a:xfrm>
          <a:prstGeom prst="straightConnector1">
            <a:avLst/>
          </a:prstGeom>
          <a:ln w="57150">
            <a:solidFill>
              <a:srgbClr val="5351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279D313C-6758-44A6-A2FE-84B1C310730C}"/>
              </a:ext>
            </a:extLst>
          </p:cNvPr>
          <p:cNvSpPr txBox="1">
            <a:spLocks/>
          </p:cNvSpPr>
          <p:nvPr/>
        </p:nvSpPr>
        <p:spPr>
          <a:xfrm>
            <a:off x="8988412" y="6135303"/>
            <a:ext cx="2210634" cy="444608"/>
          </a:xfrm>
          <a:prstGeom prst="rect">
            <a:avLst/>
          </a:prstGeom>
          <a:solidFill>
            <a:srgbClr val="D59C6D"/>
          </a:solidFill>
          <a:ln w="28575">
            <a:solidFill>
              <a:srgbClr val="535154"/>
            </a:solidFill>
          </a:ln>
        </p:spPr>
        <p:txBody>
          <a:bodyPr vert="horz" lIns="91440" tIns="9144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/>
              <a:t>Hues on the </a:t>
            </a:r>
            <a:r>
              <a:rPr lang="en-US" sz="6400" dirty="0" err="1"/>
              <a:t>Gley</a:t>
            </a:r>
            <a:r>
              <a:rPr lang="en-US" sz="6400" dirty="0"/>
              <a:t> 1 page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A7848BB-A097-48C1-A8AB-1D1221A6B27A}"/>
              </a:ext>
            </a:extLst>
          </p:cNvPr>
          <p:cNvCxnSpPr>
            <a:cxnSpLocks/>
          </p:cNvCxnSpPr>
          <p:nvPr/>
        </p:nvCxnSpPr>
        <p:spPr>
          <a:xfrm>
            <a:off x="4963166" y="4839073"/>
            <a:ext cx="4025246" cy="147705"/>
          </a:xfrm>
          <a:prstGeom prst="bentConnector3">
            <a:avLst>
              <a:gd name="adj1" fmla="val 79742"/>
            </a:avLst>
          </a:prstGeom>
          <a:ln w="57150">
            <a:solidFill>
              <a:srgbClr val="D59C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B1B97446-3582-4E06-B559-BF66E59B0014}"/>
              </a:ext>
            </a:extLst>
          </p:cNvPr>
          <p:cNvSpPr txBox="1">
            <a:spLocks/>
          </p:cNvSpPr>
          <p:nvPr/>
        </p:nvSpPr>
        <p:spPr>
          <a:xfrm>
            <a:off x="8988412" y="4632496"/>
            <a:ext cx="1861842" cy="703071"/>
          </a:xfrm>
          <a:prstGeom prst="rect">
            <a:avLst/>
          </a:prstGeom>
          <a:solidFill>
            <a:srgbClr val="535154"/>
          </a:solidFill>
          <a:ln w="28575">
            <a:solidFill>
              <a:srgbClr val="D59C6D"/>
            </a:solidFill>
          </a:ln>
        </p:spPr>
        <p:txBody>
          <a:bodyPr vert="horz" lIns="91440" tIns="9144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>
                <a:solidFill>
                  <a:schemeClr val="bg1"/>
                </a:solidFill>
              </a:rPr>
              <a:t>Above this line are </a:t>
            </a:r>
            <a:r>
              <a:rPr lang="en-US" sz="6400" dirty="0" err="1">
                <a:solidFill>
                  <a:schemeClr val="bg1"/>
                </a:solidFill>
              </a:rPr>
              <a:t>gleyed</a:t>
            </a:r>
            <a:r>
              <a:rPr lang="en-US" sz="6400" dirty="0">
                <a:solidFill>
                  <a:schemeClr val="bg1"/>
                </a:solidFill>
              </a:rPr>
              <a:t> matrix colors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81D6BA-632F-4959-8336-10CD872D4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4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416"/>
    </mc:Choice>
    <mc:Fallback>
      <p:transition spd="slow" advTm="278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528" x="11226800" y="3244850"/>
          <p14:tracePt t="28613" x="11657013" y="3286125"/>
          <p14:tracePt t="28622" x="11123613" y="3436938"/>
          <p14:tracePt t="28631" x="11012488" y="3468688"/>
          <p14:tracePt t="28638" x="10923588" y="3500438"/>
          <p14:tracePt t="28647" x="10860088" y="3532188"/>
          <p14:tracePt t="28654" x="10788650" y="3563938"/>
          <p14:tracePt t="28663" x="10733088" y="3605213"/>
          <p14:tracePt t="28671" x="10693400" y="3629025"/>
          <p14:tracePt t="28678" x="10669588" y="3660775"/>
          <p14:tracePt t="28741" x="10645775" y="3692525"/>
          <p14:tracePt t="28748" x="10279063" y="4576763"/>
          <p14:tracePt t="28764" x="10237788" y="4657725"/>
          <p14:tracePt t="28780" x="10110788" y="4840288"/>
          <p14:tracePt t="28794" x="9983788" y="5040313"/>
          <p14:tracePt t="28804" x="9902825" y="5183188"/>
          <p14:tracePt t="28813" x="9871075" y="5230813"/>
          <p14:tracePt t="28820" x="9839325" y="5286375"/>
          <p14:tracePt t="28826" x="9783763" y="5367338"/>
          <p14:tracePt t="28834" x="9728200" y="5446713"/>
          <p14:tracePt t="28844" x="9688513" y="5526088"/>
          <p14:tracePt t="28850" x="9617075" y="5589588"/>
          <p14:tracePt t="28862" x="9528175" y="5662613"/>
          <p14:tracePt t="28866" x="9417050" y="5734050"/>
          <p14:tracePt t="28874" x="9305925" y="5797550"/>
          <p14:tracePt t="28882" x="9234488" y="5853113"/>
          <p14:tracePt t="28890" x="9153525" y="5884863"/>
          <p14:tracePt t="28915" x="8978900" y="5988050"/>
          <p14:tracePt t="28922" x="8963025" y="6005513"/>
          <p14:tracePt t="28931" x="8939213" y="6013450"/>
          <p14:tracePt t="28937" x="8939213" y="6029325"/>
          <p14:tracePt t="28949" x="8931275" y="6029325"/>
          <p14:tracePt t="29002" x="8923338" y="6029325"/>
          <p14:tracePt t="29008" x="8915400" y="6029325"/>
          <p14:tracePt t="29016" x="8899525" y="6029325"/>
          <p14:tracePt t="29026" x="8874125" y="6029325"/>
          <p14:tracePt t="29033" x="8826500" y="6029325"/>
          <p14:tracePt t="29046" x="8786813" y="6021388"/>
          <p14:tracePt t="29056" x="8612188" y="5972175"/>
          <p14:tracePt t="29062" x="8556625" y="5948363"/>
          <p14:tracePt t="29070" x="8491538" y="5924550"/>
          <p14:tracePt t="29079" x="8443913" y="5900738"/>
          <p14:tracePt t="29088" x="8396288" y="5884863"/>
          <p14:tracePt t="29095" x="8356600" y="5861050"/>
          <p14:tracePt t="29104" x="8332788" y="5861050"/>
          <p14:tracePt t="29112" x="8316913" y="5853113"/>
          <p14:tracePt t="29118" x="8308975" y="5845175"/>
          <p14:tracePt t="29130" x="8308975" y="5829300"/>
          <p14:tracePt t="29134" x="8301038" y="5821363"/>
          <p14:tracePt t="29147" x="8293100" y="5797550"/>
          <p14:tracePt t="29158" x="8277225" y="5741988"/>
          <p14:tracePt t="29165" x="8269288" y="5718175"/>
          <p14:tracePt t="29178" x="8269288" y="5694363"/>
          <p14:tracePt t="29197" x="8261350" y="5637213"/>
          <p14:tracePt t="29206" x="8253413" y="5581650"/>
          <p14:tracePt t="29215" x="8253413" y="5573713"/>
          <p14:tracePt t="29220" x="8253413" y="5549900"/>
          <p14:tracePt t="29228" x="8253413" y="5541963"/>
          <p14:tracePt t="29238" x="8261350" y="5534025"/>
          <p14:tracePt t="29245" x="8277225" y="5518150"/>
          <p14:tracePt t="29252" x="8285163" y="5510213"/>
          <p14:tracePt t="29260" x="8301038" y="5510213"/>
          <p14:tracePt t="29268" x="8324850" y="5494338"/>
          <p14:tracePt t="29276" x="8340725" y="5486400"/>
          <p14:tracePt t="29284" x="8356600" y="5470525"/>
          <p14:tracePt t="29294" x="8372475" y="5462588"/>
          <p14:tracePt t="29298" x="8396288" y="5438775"/>
          <p14:tracePt t="29310" x="8412163" y="5430838"/>
          <p14:tracePt t="29324" x="8451850" y="5407025"/>
          <p14:tracePt t="29332" x="8467725" y="5407025"/>
          <p14:tracePt t="29338" x="8467725" y="5399088"/>
          <p14:tracePt t="29346" x="8483600" y="5391150"/>
          <p14:tracePt t="29365" x="8491538" y="5383213"/>
          <p14:tracePt t="29370" x="8523288" y="5343525"/>
          <p14:tracePt t="29378" x="8540750" y="5319713"/>
          <p14:tracePt t="29390" x="8548688" y="5302250"/>
          <p14:tracePt t="29404" x="8564563" y="5262563"/>
          <p14:tracePt t="29413" x="8572500" y="5238750"/>
          <p14:tracePt t="29418" x="8580438" y="5222875"/>
          <p14:tracePt t="29428" x="8580438" y="5214938"/>
          <p14:tracePt t="29444" x="8580438" y="5191125"/>
          <p14:tracePt t="29462" x="8580438" y="5183188"/>
          <p14:tracePt t="29481" x="8572500" y="5167313"/>
          <p14:tracePt t="29497" x="8564563" y="5159375"/>
          <p14:tracePt t="29504" x="8548688" y="5143500"/>
          <p14:tracePt t="29512" x="8548688" y="5135563"/>
          <p14:tracePt t="29521" x="8540750" y="5127625"/>
          <p14:tracePt t="29531" x="8523288" y="5127625"/>
          <p14:tracePt t="29539" x="8515350" y="5119688"/>
          <p14:tracePt t="29555" x="8483600" y="5111750"/>
          <p14:tracePt t="29566" x="8459788" y="5103813"/>
          <p14:tracePt t="29579" x="8451850" y="5103813"/>
          <p14:tracePt t="29597" x="8435975" y="5103813"/>
          <p14:tracePt t="29606" x="8428038" y="5103813"/>
          <p14:tracePt t="29615" x="8420100" y="5103813"/>
          <p14:tracePt t="29626" x="8420100" y="5111750"/>
          <p14:tracePt t="29644" x="8404225" y="5119688"/>
          <p14:tracePt t="29656" x="8388350" y="5135563"/>
          <p14:tracePt t="29665" x="8380413" y="5151438"/>
          <p14:tracePt t="29705" x="8372475" y="5167313"/>
          <p14:tracePt t="29714" x="8316913" y="5278438"/>
          <p14:tracePt t="29730" x="8301038" y="5319713"/>
          <p14:tracePt t="29746" x="8277225" y="5351463"/>
          <p14:tracePt t="29764" x="8245475" y="5399088"/>
          <p14:tracePt t="29772" x="8229600" y="5438775"/>
          <p14:tracePt t="29779" x="8221663" y="5454650"/>
          <p14:tracePt t="29788" x="8213725" y="5470525"/>
          <p14:tracePt t="29799" x="8213725" y="5486400"/>
          <p14:tracePt t="29815" x="8205788" y="5510213"/>
          <p14:tracePt t="29832" x="8205788" y="5526088"/>
          <p14:tracePt t="29847" x="8205788" y="5534025"/>
          <p14:tracePt t="29862" x="8205788" y="5541963"/>
          <p14:tracePt t="29872" x="8205788" y="5557838"/>
          <p14:tracePt t="29897" x="8205788" y="5565775"/>
          <p14:tracePt t="29912" x="8213725" y="5581650"/>
          <p14:tracePt t="29931" x="8221663" y="5597525"/>
          <p14:tracePt t="29936" x="8237538" y="5621338"/>
          <p14:tracePt t="29946" x="8245475" y="5645150"/>
          <p14:tracePt t="29954" x="8245475" y="5653088"/>
          <p14:tracePt t="29968" x="8253413" y="5653088"/>
          <p14:tracePt t="29979" x="8261350" y="5670550"/>
          <p14:tracePt t="29986" x="8269288" y="5678488"/>
          <p14:tracePt t="29998" x="8277225" y="5686425"/>
          <p14:tracePt t="30014" x="8285163" y="5702300"/>
          <p14:tracePt t="30037" x="8293100" y="5718175"/>
          <p14:tracePt t="30040" x="8308975" y="5734050"/>
          <p14:tracePt t="30048" x="8316913" y="5741988"/>
          <p14:tracePt t="30054" x="8316913" y="5749925"/>
          <p14:tracePt t="30062" x="8324850" y="5757863"/>
          <p14:tracePt t="30082" x="8332788" y="5765800"/>
          <p14:tracePt t="30086" x="8332788" y="5773738"/>
          <p14:tracePt t="30097" x="8348663" y="5781675"/>
          <p14:tracePt t="30104" x="8356600" y="5781675"/>
          <p14:tracePt t="30110" x="8364538" y="5789613"/>
          <p14:tracePt t="30117" x="8380413" y="5797550"/>
          <p14:tracePt t="30128" x="8388350" y="5797550"/>
          <p14:tracePt t="30134" x="8404225" y="5797550"/>
          <p14:tracePt t="30145" x="8420100" y="5797550"/>
          <p14:tracePt t="30150" x="8428038" y="5797550"/>
          <p14:tracePt t="30162" x="8443913" y="5797550"/>
          <p14:tracePt t="30173" x="8475663" y="5797550"/>
          <p14:tracePt t="30182" x="8483600" y="5797550"/>
          <p14:tracePt t="30192" x="8491538" y="5789613"/>
          <p14:tracePt t="30204" x="8507413" y="5781675"/>
          <p14:tracePt t="30215" x="8515350" y="5773738"/>
          <p14:tracePt t="30219" x="8523288" y="5773738"/>
          <p14:tracePt t="30229" x="8531225" y="5765800"/>
          <p14:tracePt t="30234" x="8531225" y="5757863"/>
          <p14:tracePt t="30242" x="8548688" y="5741988"/>
          <p14:tracePt t="30254" x="8548688" y="5718175"/>
          <p14:tracePt t="30268" x="8564563" y="5702300"/>
          <p14:tracePt t="30281" x="8580438" y="5670550"/>
          <p14:tracePt t="30297" x="8588375" y="5629275"/>
          <p14:tracePt t="30315" x="8604250" y="5597525"/>
          <p14:tracePt t="30322" x="8612188" y="5549900"/>
          <p14:tracePt t="30330" x="8620125" y="5534025"/>
          <p14:tracePt t="30338" x="8620125" y="5518150"/>
          <p14:tracePt t="30344" x="8620125" y="5502275"/>
          <p14:tracePt t="30358" x="8620125" y="5478463"/>
          <p14:tracePt t="30372" x="8620125" y="5438775"/>
          <p14:tracePt t="30384" x="8612188" y="5391150"/>
          <p14:tracePt t="30392" x="8604250" y="5375275"/>
          <p14:tracePt t="30400" x="8596313" y="5359400"/>
          <p14:tracePt t="30408" x="8596313" y="5335588"/>
          <p14:tracePt t="30416" x="8588375" y="5319713"/>
          <p14:tracePt t="30426" x="8580438" y="5310188"/>
          <p14:tracePt t="30433" x="8580438" y="5302250"/>
          <p14:tracePt t="30446" x="8572500" y="5286375"/>
          <p14:tracePt t="30454" x="8548688" y="5262563"/>
          <p14:tracePt t="30468" x="8531225" y="5254625"/>
          <p14:tracePt t="30480" x="8507413" y="5246688"/>
          <p14:tracePt t="30486" x="8491538" y="5238750"/>
          <p14:tracePt t="30499" x="8475663" y="5230813"/>
          <p14:tracePt t="30504" x="8467725" y="5222875"/>
          <p14:tracePt t="30515" x="8459788" y="5222875"/>
          <p14:tracePt t="30520" x="8443913" y="5214938"/>
          <p14:tracePt t="30534" x="8435975" y="5207000"/>
          <p14:tracePt t="30544" x="8420100" y="5199063"/>
          <p14:tracePt t="30550" x="8412163" y="5199063"/>
          <p14:tracePt t="30560" x="8404225" y="5191125"/>
          <p14:tracePt t="30566" x="8396288" y="5191125"/>
          <p14:tracePt t="30572" x="8380413" y="5183188"/>
          <p14:tracePt t="30583" x="8364538" y="5183188"/>
          <p14:tracePt t="30588" x="8348663" y="5183188"/>
          <p14:tracePt t="30596" x="8332788" y="5183188"/>
          <p14:tracePt t="30606" x="8308975" y="5183188"/>
          <p14:tracePt t="30615" x="8293100" y="5191125"/>
          <p14:tracePt t="30620" x="8277225" y="5199063"/>
          <p14:tracePt t="30631" x="8261350" y="5199063"/>
          <p14:tracePt t="30638" x="8245475" y="5207000"/>
          <p14:tracePt t="30644" x="8221663" y="5214938"/>
          <p14:tracePt t="30652" x="8197850" y="5222875"/>
          <p14:tracePt t="30662" x="8172450" y="5246688"/>
          <p14:tracePt t="30668" x="8156575" y="5262563"/>
          <p14:tracePt t="30676" x="8132763" y="5286375"/>
          <p14:tracePt t="30684" x="8116888" y="5302250"/>
          <p14:tracePt t="30694" x="8101013" y="5319713"/>
          <p14:tracePt t="30700" x="8093075" y="5335588"/>
          <p14:tracePt t="30715" x="8085138" y="5359400"/>
          <p14:tracePt t="30722" x="8069263" y="5391150"/>
          <p14:tracePt t="30732" x="8069263" y="5399088"/>
          <p14:tracePt t="30740" x="8069263" y="5407025"/>
          <p14:tracePt t="30878" x="8069263" y="5414963"/>
          <p14:tracePt t="30888" x="8077200" y="5446713"/>
          <p14:tracePt t="30900" x="8085138" y="5446713"/>
          <p14:tracePt t="30915" x="8093075" y="5462588"/>
          <p14:tracePt t="30924" x="8101013" y="5462588"/>
          <p14:tracePt t="30940" x="8101013" y="5470525"/>
          <p14:tracePt t="30954" x="8108950" y="5486400"/>
          <p14:tracePt t="30970" x="8116888" y="5494338"/>
          <p14:tracePt t="30983" x="8132763" y="5518150"/>
          <p14:tracePt t="30992" x="8140700" y="5534025"/>
          <p14:tracePt t="30999" x="8140700" y="5549900"/>
          <p14:tracePt t="31006" x="8148638" y="5565775"/>
          <p14:tracePt t="31015" x="8164513" y="5581650"/>
          <p14:tracePt t="31022" x="8164513" y="5597525"/>
          <p14:tracePt t="31032" x="8172450" y="5597525"/>
          <p14:tracePt t="31038" x="8172450" y="5613400"/>
          <p14:tracePt t="31046" x="8180388" y="5613400"/>
          <p14:tracePt t="31056" x="8189913" y="5621338"/>
          <p14:tracePt t="31064" x="8189913" y="5629275"/>
          <p14:tracePt t="31069" x="8197850" y="5629275"/>
          <p14:tracePt t="31077" x="8197850" y="5637213"/>
          <p14:tracePt t="31085" x="8205788" y="5645150"/>
          <p14:tracePt t="31100" x="8213725" y="5653088"/>
          <p14:tracePt t="31112" x="8221663" y="5653088"/>
          <p14:tracePt t="31126" x="8237538" y="5670550"/>
          <p14:tracePt t="31133" x="8237538" y="5678488"/>
          <p14:tracePt t="31140" x="8245475" y="5686425"/>
          <p14:tracePt t="31149" x="8261350" y="5694363"/>
          <p14:tracePt t="31165" x="8261350" y="5702300"/>
          <p14:tracePt t="31172" x="8277225" y="5710238"/>
          <p14:tracePt t="31180" x="8285163" y="5710238"/>
          <p14:tracePt t="31186" x="8285163" y="5718175"/>
          <p14:tracePt t="31202" x="8293100" y="5718175"/>
          <p14:tracePt t="31214" x="8301038" y="5726113"/>
          <p14:tracePt t="31233" x="8308975" y="5726113"/>
          <p14:tracePt t="31250" x="8364538" y="5741988"/>
          <p14:tracePt t="31260" x="8420100" y="5749925"/>
          <p14:tracePt t="31267" x="8435975" y="5749925"/>
          <p14:tracePt t="31278" x="8451850" y="5757863"/>
          <p14:tracePt t="31284" x="8467725" y="5757863"/>
          <p14:tracePt t="31292" x="8475663" y="5757863"/>
          <p14:tracePt t="31299" x="8491538" y="5757863"/>
          <p14:tracePt t="31314" x="8499475" y="5757863"/>
          <p14:tracePt t="31320" x="8523288" y="5749925"/>
          <p14:tracePt t="31330" x="8540750" y="5741988"/>
          <p14:tracePt t="31336" x="8556625" y="5741988"/>
          <p14:tracePt t="31347" x="8572500" y="5734050"/>
          <p14:tracePt t="31354" x="8588375" y="5726113"/>
          <p14:tracePt t="31362" x="8596313" y="5726113"/>
          <p14:tracePt t="31368" x="8612188" y="5710238"/>
          <p14:tracePt t="31376" x="8620125" y="5702300"/>
          <p14:tracePt t="31384" x="8628063" y="5686425"/>
          <p14:tracePt t="31399" x="8636000" y="5678488"/>
          <p14:tracePt t="31408" x="8643938" y="5637213"/>
          <p14:tracePt t="31417" x="8643938" y="5621338"/>
          <p14:tracePt t="31428" x="8643938" y="5605463"/>
          <p14:tracePt t="31438" x="8643938" y="5573713"/>
          <p14:tracePt t="31449" x="8643938" y="5557838"/>
          <p14:tracePt t="31454" x="8643938" y="5541963"/>
          <p14:tracePt t="31466" x="8643938" y="5526088"/>
          <p14:tracePt t="31472" x="8643938" y="5510213"/>
          <p14:tracePt t="31483" x="8643938" y="5494338"/>
          <p14:tracePt t="31500" x="8643938" y="5454650"/>
          <p14:tracePt t="31506" x="8643938" y="5430838"/>
          <p14:tracePt t="31513" x="8636000" y="5430838"/>
          <p14:tracePt t="31520" x="8636000" y="5422900"/>
          <p14:tracePt t="31529" x="8628063" y="5399088"/>
          <p14:tracePt t="31533" x="8620125" y="5391150"/>
          <p14:tracePt t="31544" x="8620125" y="5383213"/>
          <p14:tracePt t="31550" x="8612188" y="5367338"/>
          <p14:tracePt t="31564" x="8604250" y="5359400"/>
          <p14:tracePt t="31583" x="8596313" y="5351463"/>
          <p14:tracePt t="31592" x="8596313" y="5343525"/>
          <p14:tracePt t="31614" x="8588375" y="5335588"/>
          <p14:tracePt t="31621" x="8580438" y="5335588"/>
          <p14:tracePt t="31635" x="8580438" y="5327650"/>
          <p14:tracePt t="31646" x="8572500" y="5319713"/>
          <p14:tracePt t="31652" x="8564563" y="5310188"/>
          <p14:tracePt t="31660" x="8556625" y="5310188"/>
          <p14:tracePt t="31668" x="8548688" y="5302250"/>
          <p14:tracePt t="31674" x="8540750" y="5294313"/>
          <p14:tracePt t="31683" x="8531225" y="5286375"/>
          <p14:tracePt t="31694" x="8515350" y="5286375"/>
          <p14:tracePt t="31700" x="8507413" y="5278438"/>
          <p14:tracePt t="31706" x="8491538" y="5270500"/>
          <p14:tracePt t="31717" x="8483600" y="5270500"/>
          <p14:tracePt t="31722" x="8475663" y="5262563"/>
          <p14:tracePt t="31730" x="8467725" y="5262563"/>
          <p14:tracePt t="31738" x="8467725" y="5254625"/>
          <p14:tracePt t="31748" x="8459788" y="5254625"/>
          <p14:tracePt t="31834" x="8451850" y="5254625"/>
          <p14:tracePt t="31842" x="8443913" y="5254625"/>
          <p14:tracePt t="31851" x="8435975" y="5262563"/>
          <p14:tracePt t="31858" x="8428038" y="5270500"/>
          <p14:tracePt t="31864" x="8420100" y="5278438"/>
          <p14:tracePt t="31872" x="8412163" y="5278438"/>
          <p14:tracePt t="31883" x="8396288" y="5302250"/>
          <p14:tracePt t="31900" x="8364538" y="5327650"/>
          <p14:tracePt t="31902" x="8348663" y="5343525"/>
          <p14:tracePt t="31914" x="8340725" y="5343525"/>
          <p14:tracePt t="31928" x="8324850" y="5359400"/>
          <p14:tracePt t="31952" x="8316913" y="5375275"/>
          <p14:tracePt t="31960" x="8308975" y="5375275"/>
          <p14:tracePt t="31968" x="8301038" y="5383213"/>
          <p14:tracePt t="31984" x="8293100" y="5391150"/>
          <p14:tracePt t="31999" x="8293100" y="5399088"/>
          <p14:tracePt t="32006" x="8277225" y="5407025"/>
          <p14:tracePt t="32020" x="8269288" y="5414963"/>
          <p14:tracePt t="32043" x="8269288" y="5422900"/>
          <p14:tracePt t="32054" x="8261350" y="5422900"/>
          <p14:tracePt t="32069" x="8261350" y="5430838"/>
          <p14:tracePt t="32083" x="8253413" y="5430838"/>
          <p14:tracePt t="32092" x="8245475" y="5438775"/>
          <p14:tracePt t="32101" x="8245475" y="5446713"/>
          <p14:tracePt t="32108" x="8237538" y="5454650"/>
          <p14:tracePt t="32117" x="8237538" y="5462588"/>
          <p14:tracePt t="32131" x="8229600" y="5470525"/>
          <p14:tracePt t="32140" x="8229600" y="5478463"/>
          <p14:tracePt t="32149" x="8221663" y="5486400"/>
          <p14:tracePt t="32167" x="8221663" y="5494338"/>
          <p14:tracePt t="32172" x="8221663" y="5502275"/>
          <p14:tracePt t="32184" x="8213725" y="5510213"/>
          <p14:tracePt t="32200" x="8213725" y="5518150"/>
          <p14:tracePt t="32218" x="8213725" y="5526088"/>
          <p14:tracePt t="32228" x="8221663" y="5549900"/>
          <p14:tracePt t="32236" x="8221663" y="5557838"/>
          <p14:tracePt t="32244" x="8229600" y="5573713"/>
          <p14:tracePt t="32261" x="8229600" y="5581650"/>
          <p14:tracePt t="32275" x="8237538" y="5597525"/>
          <p14:tracePt t="32283" x="8245475" y="5605463"/>
          <p14:tracePt t="32290" x="8245475" y="5613400"/>
          <p14:tracePt t="32308" x="8245475" y="5621338"/>
          <p14:tracePt t="32314" x="8253413" y="5621338"/>
          <p14:tracePt t="32322" x="8253413" y="5629275"/>
          <p14:tracePt t="32330" x="8261350" y="5637213"/>
          <p14:tracePt t="32351" x="8261350" y="5645150"/>
          <p14:tracePt t="32368" x="8269288" y="5653088"/>
          <p14:tracePt t="32375" x="8277225" y="5662613"/>
          <p14:tracePt t="32386" x="8285163" y="5670550"/>
          <p14:tracePt t="32391" x="8285163" y="5678488"/>
          <p14:tracePt t="32398" x="8293100" y="5686425"/>
          <p14:tracePt t="32406" x="8301038" y="5694363"/>
          <p14:tracePt t="32415" x="8301038" y="5702300"/>
          <p14:tracePt t="32430" x="8308975" y="5710238"/>
          <p14:tracePt t="32438" x="8316913" y="5726113"/>
          <p14:tracePt t="32450" x="8324850" y="5734050"/>
          <p14:tracePt t="32454" x="8324850" y="5741988"/>
          <p14:tracePt t="32464" x="8332788" y="5749925"/>
          <p14:tracePt t="32470" x="8340725" y="5749925"/>
          <p14:tracePt t="32478" x="8340725" y="5757863"/>
          <p14:tracePt t="32494" x="8348663" y="5765800"/>
          <p14:tracePt t="32510" x="8356600" y="5773738"/>
          <p14:tracePt t="32517" x="8356600" y="5781675"/>
          <p14:tracePt t="32524" x="8364538" y="5781675"/>
          <p14:tracePt t="32532" x="8372475" y="5789613"/>
          <p14:tracePt t="32551" x="8380413" y="5797550"/>
          <p14:tracePt t="32557" x="8388350" y="5797550"/>
          <p14:tracePt t="32564" x="8388350" y="5805488"/>
          <p14:tracePt t="32573" x="8396288" y="5813425"/>
          <p14:tracePt t="32580" x="8404225" y="5813425"/>
          <p14:tracePt t="32598" x="8412163" y="5813425"/>
          <p14:tracePt t="32628" x="8420100" y="5813425"/>
          <p14:tracePt t="32667" x="8435975" y="5813425"/>
          <p14:tracePt t="32676" x="8443913" y="5797550"/>
          <p14:tracePt t="32684" x="8451850" y="5781675"/>
          <p14:tracePt t="32692" x="8459788" y="5765800"/>
          <p14:tracePt t="32703" x="8459788" y="5749925"/>
          <p14:tracePt t="32707" x="8459788" y="5734050"/>
          <p14:tracePt t="32716" x="8459788" y="5718175"/>
          <p14:tracePt t="32723" x="8459788" y="5694363"/>
          <p14:tracePt t="32733" x="8483600" y="5678488"/>
          <p14:tracePt t="32739" x="8483600" y="5662613"/>
          <p14:tracePt t="32746" x="8483600" y="5645150"/>
          <p14:tracePt t="32752" x="8483600" y="5637213"/>
          <p14:tracePt t="32767" x="8483600" y="5629275"/>
          <p14:tracePt t="32782" x="8499475" y="5613400"/>
          <p14:tracePt t="32794" x="8499475" y="5597525"/>
          <p14:tracePt t="32801" x="8499475" y="5589588"/>
          <p14:tracePt t="32808" x="8507413" y="5573713"/>
          <p14:tracePt t="32817" x="8515350" y="5565775"/>
          <p14:tracePt t="32826" x="8515350" y="5549900"/>
          <p14:tracePt t="32832" x="8515350" y="5534025"/>
          <p14:tracePt t="32840" x="8515350" y="5502275"/>
          <p14:tracePt t="32851" x="8515350" y="5486400"/>
          <p14:tracePt t="32858" x="8515350" y="5462588"/>
          <p14:tracePt t="32864" x="8515350" y="5438775"/>
          <p14:tracePt t="32870" x="8515350" y="5430838"/>
          <p14:tracePt t="32883" x="8515350" y="5422900"/>
          <p14:tracePt t="32888" x="8515350" y="5407025"/>
          <p14:tracePt t="32904" x="8515350" y="5391150"/>
          <p14:tracePt t="32914" x="8515350" y="5383213"/>
          <p14:tracePt t="32921" x="8515350" y="5375275"/>
          <p14:tracePt t="32931" x="8515350" y="5367338"/>
          <p14:tracePt t="32942" x="8515350" y="5359400"/>
          <p14:tracePt t="32951" x="8507413" y="5359400"/>
          <p14:tracePt t="32960" x="8507413" y="5351463"/>
          <p14:tracePt t="32974" x="8507413" y="5343525"/>
          <p14:tracePt t="32981" x="8507413" y="5335588"/>
          <p14:tracePt t="32999" x="8499475" y="5335588"/>
          <p14:tracePt t="33038" x="8491538" y="5327650"/>
          <p14:tracePt t="33054" x="8483600" y="5319713"/>
          <p14:tracePt t="33062" x="8483600" y="5310188"/>
          <p14:tracePt t="33069" x="8475663" y="5310188"/>
          <p14:tracePt t="33080" x="8475663" y="5302250"/>
          <p14:tracePt t="33087" x="8467725" y="5302250"/>
          <p14:tracePt t="33094" x="8459788" y="5302250"/>
          <p14:tracePt t="33102" x="8459788" y="5294313"/>
          <p14:tracePt t="33109" x="8451850" y="5294313"/>
          <p14:tracePt t="33122" x="8443913" y="5294313"/>
          <p14:tracePt t="33138" x="8435975" y="5294313"/>
          <p14:tracePt t="33149" x="8428038" y="5286375"/>
          <p14:tracePt t="33172" x="8420100" y="5286375"/>
          <p14:tracePt t="33194" x="8412163" y="5286375"/>
          <p14:tracePt t="33219" x="8404225" y="5286375"/>
          <p14:tracePt t="33321" x="8396288" y="5278438"/>
          <p14:tracePt t="33333" x="8396288" y="5230813"/>
          <p14:tracePt t="33345" x="8388350" y="5008563"/>
          <p14:tracePt t="33354" x="8388350" y="4887913"/>
          <p14:tracePt t="33360" x="8380413" y="4729163"/>
          <p14:tracePt t="33366" x="8332788" y="4576763"/>
          <p14:tracePt t="33376" x="8245475" y="4370388"/>
          <p14:tracePt t="33382" x="8148638" y="4122738"/>
          <p14:tracePt t="33390" x="8069263" y="3883025"/>
          <p14:tracePt t="33402" x="7958138" y="3636963"/>
          <p14:tracePt t="33406" x="7847013" y="3389313"/>
          <p14:tracePt t="33414" x="7742238" y="3141663"/>
          <p14:tracePt t="33422" x="7631113" y="2909888"/>
          <p14:tracePt t="33430" x="7519988" y="2719388"/>
          <p14:tracePt t="33438" x="7407275" y="2543175"/>
          <p14:tracePt t="33451" x="7304088" y="2360613"/>
          <p14:tracePt t="33464" x="7048500" y="1849438"/>
          <p14:tracePt t="33469" x="7024688" y="1793875"/>
          <p14:tracePt t="33480" x="7024688" y="1778000"/>
          <p14:tracePt t="33506" x="7016750" y="1770063"/>
          <p14:tracePt t="33684" x="7016750" y="1762125"/>
          <p14:tracePt t="33691" x="7016750" y="1738313"/>
          <p14:tracePt t="33701" x="7016750" y="1714500"/>
          <p14:tracePt t="33706" x="7016750" y="1690688"/>
          <p14:tracePt t="33714" x="7024688" y="1666875"/>
          <p14:tracePt t="33720" x="7032625" y="1643063"/>
          <p14:tracePt t="33728" x="7048500" y="1619250"/>
          <p14:tracePt t="33736" x="7072313" y="1603375"/>
          <p14:tracePt t="33746" x="7096125" y="1579563"/>
          <p14:tracePt t="33753" x="7119938" y="1579563"/>
          <p14:tracePt t="33764" x="7153275" y="1563688"/>
          <p14:tracePt t="33776" x="7248525" y="1538288"/>
          <p14:tracePt t="33785" x="7288213" y="1530350"/>
          <p14:tracePt t="33792" x="7343775" y="1522413"/>
          <p14:tracePt t="33801" x="7415213" y="1514475"/>
          <p14:tracePt t="33808" x="7486650" y="1506538"/>
          <p14:tracePt t="33816" x="7551738" y="1490663"/>
          <p14:tracePt t="33824" x="7607300" y="1482725"/>
          <p14:tracePt t="33832" x="7654925" y="1466850"/>
          <p14:tracePt t="33838" x="7670800" y="1450975"/>
          <p14:tracePt t="33848" x="7686675" y="1443038"/>
          <p14:tracePt t="33862" x="7694613" y="1443038"/>
          <p14:tracePt t="34100" x="7694613" y="1435100"/>
          <p14:tracePt t="34116" x="7702550" y="1411288"/>
          <p14:tracePt t="34126" x="7710488" y="1395413"/>
          <p14:tracePt t="34134" x="7726363" y="1387475"/>
          <p14:tracePt t="34138" x="7734300" y="1371600"/>
          <p14:tracePt t="34146" x="7742238" y="1347788"/>
          <p14:tracePt t="34154" x="7750175" y="1323975"/>
          <p14:tracePt t="34168" x="7758113" y="1300163"/>
          <p14:tracePt t="34170" x="7758113" y="1276350"/>
          <p14:tracePt t="34178" x="7758113" y="1252538"/>
          <p14:tracePt t="34186" x="7758113" y="1228725"/>
          <p14:tracePt t="34194" x="7750175" y="1204913"/>
          <p14:tracePt t="34203" x="7726363" y="1171575"/>
          <p14:tracePt t="34208" x="7710488" y="1147763"/>
          <p14:tracePt t="34216" x="7686675" y="1123950"/>
          <p14:tracePt t="34225" x="7662863" y="1100138"/>
          <p14:tracePt t="34236" x="7623175" y="1060450"/>
          <p14:tracePt t="34242" x="7575550" y="1028700"/>
          <p14:tracePt t="34248" x="7512050" y="989013"/>
          <p14:tracePt t="34256" x="7462838" y="957263"/>
          <p14:tracePt t="34264" x="7399338" y="917575"/>
          <p14:tracePt t="34272" x="7343775" y="885825"/>
          <p14:tracePt t="34282" x="7296150" y="862013"/>
          <p14:tracePt t="34288" x="7232650" y="836613"/>
          <p14:tracePt t="34298" x="7169150" y="812800"/>
          <p14:tracePt t="34310" x="7104063" y="796925"/>
          <p14:tracePt t="34312" x="7040563" y="781050"/>
          <p14:tracePt t="34324" x="6969125" y="765175"/>
          <p14:tracePt t="34328" x="6913563" y="741363"/>
          <p14:tracePt t="34335" x="6842125" y="725488"/>
          <p14:tracePt t="34345" x="6769100" y="709613"/>
          <p14:tracePt t="34350" x="6697663" y="685800"/>
          <p14:tracePt t="34358" x="6626225" y="669925"/>
          <p14:tracePt t="34366" x="6570663" y="654050"/>
          <p14:tracePt t="34374" x="6530975" y="646113"/>
          <p14:tracePt t="34382" x="6507163" y="646113"/>
          <p14:tracePt t="34390" x="6467475" y="638175"/>
          <p14:tracePt t="34398" x="6451600" y="630238"/>
          <p14:tracePt t="34408" x="6434138" y="630238"/>
          <p14:tracePt t="34420" x="6426200" y="630238"/>
          <p14:tracePt t="34425" x="6410325" y="622300"/>
          <p14:tracePt t="34432" x="6402388" y="622300"/>
          <p14:tracePt t="34440" x="6394450" y="622300"/>
          <p14:tracePt t="34446" x="6386513" y="622300"/>
          <p14:tracePt t="34453" x="6370638" y="622300"/>
          <p14:tracePt t="34460" x="6346825" y="622300"/>
          <p14:tracePt t="34470" x="6315075" y="622300"/>
          <p14:tracePt t="34476" x="6283325" y="622300"/>
          <p14:tracePt t="34486" x="6243638" y="622300"/>
          <p14:tracePt t="34492" x="6196013" y="622300"/>
          <p14:tracePt t="34501" x="6156325" y="622300"/>
          <p14:tracePt t="34511" x="6108700" y="622300"/>
          <p14:tracePt t="34517" x="6067425" y="630238"/>
          <p14:tracePt t="34524" x="6019800" y="638175"/>
          <p14:tracePt t="34535" x="5995988" y="646113"/>
          <p14:tracePt t="34540" x="5972175" y="654050"/>
          <p14:tracePt t="34548" x="5948363" y="654050"/>
          <p14:tracePt t="34556" x="5932488" y="661988"/>
          <p14:tracePt t="34564" x="5924550" y="669925"/>
          <p14:tracePt t="34582" x="5916613" y="677863"/>
          <p14:tracePt t="34587" x="5908675" y="685800"/>
          <p14:tracePt t="34604" x="5900738" y="693738"/>
          <p14:tracePt t="34619" x="5892800" y="701675"/>
          <p14:tracePt t="34635" x="5884863" y="709613"/>
          <p14:tracePt t="34642" x="5876925" y="709613"/>
          <p14:tracePt t="34654" x="5868988" y="717550"/>
          <p14:tracePt t="34658" x="5861050" y="725488"/>
          <p14:tracePt t="34669" x="5853113" y="741363"/>
          <p14:tracePt t="34674" x="5837238" y="757238"/>
          <p14:tracePt t="34685" x="5821363" y="773113"/>
          <p14:tracePt t="34690" x="5797550" y="796925"/>
          <p14:tracePt t="34698" x="5781675" y="812800"/>
          <p14:tracePt t="34704" x="5757863" y="836613"/>
          <p14:tracePt t="34712" x="5740400" y="852488"/>
          <p14:tracePt t="34720" x="5724525" y="862013"/>
          <p14:tracePt t="34732" x="5700713" y="877888"/>
          <p14:tracePt t="34744" x="5668963" y="909638"/>
          <p14:tracePt t="34753" x="5661025" y="909638"/>
          <p14:tracePt t="34760" x="5653088" y="917575"/>
          <p14:tracePt t="34769" x="5645150" y="917575"/>
          <p14:tracePt t="34778" x="5645150" y="933450"/>
          <p14:tracePt t="34785" x="5637213" y="933450"/>
          <p14:tracePt t="34793" x="5637213" y="941388"/>
          <p14:tracePt t="34804" x="5629275" y="949325"/>
          <p14:tracePt t="34813" x="5621338" y="957263"/>
          <p14:tracePt t="34816" x="5621338" y="965200"/>
          <p14:tracePt t="34822" x="5621338" y="973138"/>
          <p14:tracePt t="34832" x="5613400" y="973138"/>
          <p14:tracePt t="34838" x="5613400" y="981075"/>
          <p14:tracePt t="34853" x="5613400" y="989013"/>
          <p14:tracePt t="34867" x="5613400" y="996950"/>
          <p14:tracePt t="34880" x="5613400" y="1012825"/>
          <p14:tracePt t="34887" x="5613400" y="1020763"/>
          <p14:tracePt t="34903" x="5613400" y="1036638"/>
          <p14:tracePt t="34914" x="5621338" y="1044575"/>
          <p14:tracePt t="34928" x="5629275" y="1060450"/>
          <p14:tracePt t="34935" x="5637213" y="1068388"/>
          <p14:tracePt t="34942" x="5645150" y="1076325"/>
          <p14:tracePt t="34951" x="5645150" y="1084263"/>
          <p14:tracePt t="34957" x="5661025" y="1092200"/>
          <p14:tracePt t="34969" x="5676900" y="1108075"/>
          <p14:tracePt t="34976" x="5684838" y="1116013"/>
          <p14:tracePt t="34980" x="5708650" y="1123950"/>
          <p14:tracePt t="34988" x="5716588" y="1123950"/>
          <p14:tracePt t="35001" x="5724525" y="1131888"/>
          <p14:tracePt t="35019" x="5732463" y="1139825"/>
          <p14:tracePt t="35029" x="5749925" y="1155700"/>
          <p14:tracePt t="35044" x="5757863" y="1163638"/>
          <p14:tracePt t="35053" x="5765800" y="1163638"/>
          <p14:tracePt t="35058" x="5765800" y="1171575"/>
          <p14:tracePt t="35074" x="5773738" y="1171575"/>
          <p14:tracePt t="35085" x="5781675" y="1179513"/>
          <p14:tracePt t="35090" x="5789613" y="1187450"/>
          <p14:tracePt t="35101" x="5805488" y="1187450"/>
          <p14:tracePt t="35107" x="5805488" y="1195388"/>
          <p14:tracePt t="35119" x="5813425" y="1204913"/>
          <p14:tracePt t="35130" x="5821363" y="1212850"/>
          <p14:tracePt t="35138" x="5829300" y="1212850"/>
          <p14:tracePt t="35154" x="5829300" y="1220788"/>
          <p14:tracePt t="35162" x="5837238" y="1220788"/>
          <p14:tracePt t="35176" x="5845175" y="1228725"/>
          <p14:tracePt t="35187" x="5853113" y="1236663"/>
          <p14:tracePt t="35192" x="5868988" y="1236663"/>
          <p14:tracePt t="35201" x="5892800" y="1244600"/>
          <p14:tracePt t="35212" x="5916613" y="1252538"/>
          <p14:tracePt t="35216" x="5956300" y="1260475"/>
          <p14:tracePt t="35224" x="6003925" y="1268413"/>
          <p14:tracePt t="35234" x="6043613" y="1276350"/>
          <p14:tracePt t="35242" x="6100763" y="1284288"/>
          <p14:tracePt t="35250" x="6148388" y="1292225"/>
          <p14:tracePt t="35256" x="6180138" y="1300163"/>
          <p14:tracePt t="35264" x="6219825" y="1300163"/>
          <p14:tracePt t="35272" x="6235700" y="1300163"/>
          <p14:tracePt t="35284" x="6251575" y="1308100"/>
          <p14:tracePt t="35301" x="6259513" y="1308100"/>
          <p14:tracePt t="35326" x="6267450" y="1308100"/>
          <p14:tracePt t="35344" x="6275388" y="1308100"/>
          <p14:tracePt t="35353" x="6291263" y="1308100"/>
          <p14:tracePt t="35358" x="6299200" y="1308100"/>
          <p14:tracePt t="35368" x="6315075" y="1308100"/>
          <p14:tracePt t="35374" x="6330950" y="1308100"/>
          <p14:tracePt t="35382" x="6354763" y="1308100"/>
          <p14:tracePt t="35400" x="6370638" y="1308100"/>
          <p14:tracePt t="35409" x="6402388" y="1300163"/>
          <p14:tracePt t="35416" x="6418263" y="1300163"/>
          <p14:tracePt t="35425" x="6434138" y="1292225"/>
          <p14:tracePt t="35436" x="6451600" y="1292225"/>
          <p14:tracePt t="35445" x="6499225" y="1276350"/>
          <p14:tracePt t="35453" x="6515100" y="1276350"/>
          <p14:tracePt t="35460" x="6530975" y="1276350"/>
          <p14:tracePt t="35468" x="6538913" y="1268413"/>
          <p14:tracePt t="35476" x="6554788" y="1260475"/>
          <p14:tracePt t="35501" x="6562725" y="1252538"/>
          <p14:tracePt t="35524" x="6562725" y="1244600"/>
          <p14:tracePt t="35532" x="6562725" y="1236663"/>
          <p14:tracePt t="35546" x="6562725" y="1228725"/>
          <p14:tracePt t="35555" x="6562725" y="1204913"/>
          <p14:tracePt t="35566" x="6562725" y="1195388"/>
          <p14:tracePt t="35571" x="6562725" y="1179513"/>
          <p14:tracePt t="35578" x="6562725" y="1163638"/>
          <p14:tracePt t="35587" x="6562725" y="1147763"/>
          <p14:tracePt t="35596" x="6554788" y="1131888"/>
          <p14:tracePt t="35603" x="6554788" y="1123950"/>
          <p14:tracePt t="35610" x="6546850" y="1108075"/>
          <p14:tracePt t="35618" x="6538913" y="1100138"/>
          <p14:tracePt t="35626" x="6523038" y="1092200"/>
          <p14:tracePt t="35637" x="6515100" y="1084263"/>
          <p14:tracePt t="35642" x="6499225" y="1068388"/>
          <p14:tracePt t="35652" x="6475413" y="1052513"/>
          <p14:tracePt t="35658" x="6459538" y="1044575"/>
          <p14:tracePt t="35666" x="6442075" y="1036638"/>
          <p14:tracePt t="35672" x="6426200" y="1020763"/>
          <p14:tracePt t="35682" x="6402388" y="1020763"/>
          <p14:tracePt t="35688" x="6386513" y="996950"/>
          <p14:tracePt t="35702" x="6378575" y="996950"/>
          <p14:tracePt t="35712" x="6338888" y="965200"/>
          <p14:tracePt t="35721" x="6323013" y="957263"/>
          <p14:tracePt t="35730" x="6315075" y="949325"/>
          <p14:tracePt t="35737" x="6299200" y="941388"/>
          <p14:tracePt t="35744" x="6291263" y="933450"/>
          <p14:tracePt t="35753" x="6283325" y="925513"/>
          <p14:tracePt t="35761" x="6267450" y="925513"/>
          <p14:tracePt t="35768" x="6267450" y="917575"/>
          <p14:tracePt t="35776" x="6259513" y="909638"/>
          <p14:tracePt t="35782" x="6251575" y="909638"/>
          <p14:tracePt t="35792" x="6243638" y="909638"/>
          <p14:tracePt t="35797" x="6235700" y="909638"/>
          <p14:tracePt t="35808" x="6219825" y="901700"/>
          <p14:tracePt t="35816" x="6203950" y="901700"/>
          <p14:tracePt t="35825" x="6188075" y="893763"/>
          <p14:tracePt t="35834" x="6172200" y="893763"/>
          <p14:tracePt t="35845" x="6148388" y="893763"/>
          <p14:tracePt t="35851" x="6132513" y="893763"/>
          <p14:tracePt t="35862" x="6083300" y="893763"/>
          <p14:tracePt t="35871" x="6051550" y="885825"/>
          <p14:tracePt t="35878" x="6027738" y="885825"/>
          <p14:tracePt t="35903" x="5956300" y="877888"/>
          <p14:tracePt t="35908" x="5940425" y="877888"/>
          <p14:tracePt t="35916" x="5924550" y="877888"/>
          <p14:tracePt t="35926" x="5916613" y="877888"/>
          <p14:tracePt t="35934" x="5908675" y="877888"/>
          <p14:tracePt t="35952" x="5900738" y="877888"/>
          <p14:tracePt t="35967" x="5892800" y="877888"/>
          <p14:tracePt t="35973" x="5884863" y="877888"/>
          <p14:tracePt t="35984" x="5884863" y="885825"/>
          <p14:tracePt t="35996" x="5861050" y="893763"/>
          <p14:tracePt t="36005" x="5853113" y="901700"/>
          <p14:tracePt t="36012" x="5845175" y="909638"/>
          <p14:tracePt t="36026" x="5837238" y="917575"/>
          <p14:tracePt t="36035" x="5837238" y="925513"/>
          <p14:tracePt t="36043" x="5829300" y="925513"/>
          <p14:tracePt t="36053" x="5821363" y="933450"/>
          <p14:tracePt t="36068" x="5813425" y="941388"/>
          <p14:tracePt t="36084" x="5805488" y="957263"/>
          <p14:tracePt t="36092" x="5797550" y="957263"/>
          <p14:tracePt t="36100" x="5797550" y="965200"/>
          <p14:tracePt t="36106" x="5789613" y="965200"/>
          <p14:tracePt t="36122" x="5789613" y="973138"/>
          <p14:tracePt t="36132" x="5773738" y="981075"/>
          <p14:tracePt t="36139" x="5773738" y="989013"/>
          <p14:tracePt t="36160" x="5765800" y="1004888"/>
          <p14:tracePt t="36170" x="5757863" y="1004888"/>
          <p14:tracePt t="36178" x="5757863" y="1012825"/>
          <p14:tracePt t="36187" x="5749925" y="1020763"/>
          <p14:tracePt t="36192" x="5749925" y="1036638"/>
          <p14:tracePt t="36200" x="5749925" y="1052513"/>
          <p14:tracePt t="36210" x="5740400" y="1068388"/>
          <p14:tracePt t="36216" x="5732463" y="1076325"/>
          <p14:tracePt t="36226" x="5732463" y="1084263"/>
          <p14:tracePt t="36236" x="5724525" y="1092200"/>
          <p14:tracePt t="36242" x="5724525" y="1100138"/>
          <p14:tracePt t="36259" x="5724525" y="1108075"/>
          <p14:tracePt t="36266" x="5716588" y="1108075"/>
          <p14:tracePt t="36806" x="5708650" y="1116013"/>
          <p14:tracePt t="36832" x="5700713" y="1116013"/>
          <p14:tracePt t="37281" x="5700713" y="1084263"/>
          <p14:tracePt t="37287" x="5692775" y="1060450"/>
          <p14:tracePt t="37297" x="5692775" y="1044575"/>
          <p14:tracePt t="37313" x="5692775" y="1036638"/>
          <p14:tracePt t="38887" x="5692775" y="1044575"/>
          <p14:tracePt t="38909" x="5692775" y="1052513"/>
          <p14:tracePt t="38918" x="5692775" y="1060450"/>
          <p14:tracePt t="38956" x="5692775" y="1068388"/>
          <p14:tracePt t="41731" x="5692775" y="1076325"/>
          <p14:tracePt t="41760" x="5668963" y="1108075"/>
          <p14:tracePt t="41768" x="5613400" y="1171575"/>
          <p14:tracePt t="41777" x="5589588" y="1195388"/>
          <p14:tracePt t="41788" x="5541963" y="1244600"/>
          <p14:tracePt t="41798" x="5381625" y="1395413"/>
          <p14:tracePt t="41810" x="5318125" y="1474788"/>
          <p14:tracePt t="41818" x="5254625" y="1563688"/>
          <p14:tracePt t="41832" x="5022850" y="1849438"/>
          <p14:tracePt t="41843" x="4927600" y="1962150"/>
          <p14:tracePt t="41854" x="4672013" y="2328863"/>
          <p14:tracePt t="41864" x="4632325" y="2463800"/>
          <p14:tracePt t="41880" x="4592638" y="2559050"/>
          <p14:tracePt t="41891" x="4513263" y="2830513"/>
          <p14:tracePt t="41905" x="4441825" y="3149600"/>
          <p14:tracePt t="41908" x="4433888" y="3236913"/>
          <p14:tracePt t="41916" x="4433888" y="3325813"/>
          <p14:tracePt t="41924" x="4433888" y="3397250"/>
          <p14:tracePt t="41932" x="4433888" y="3468688"/>
          <p14:tracePt t="41942" x="4449763" y="3548063"/>
          <p14:tracePt t="41949" x="4465638" y="3644900"/>
          <p14:tracePt t="41956" x="4505325" y="3756025"/>
          <p14:tracePt t="41967" x="4529138" y="3859213"/>
          <p14:tracePt t="41974" x="4552950" y="3971925"/>
          <p14:tracePt t="41982" x="4584700" y="4067175"/>
          <p14:tracePt t="41991" x="4616450" y="4162425"/>
          <p14:tracePt t="41999" x="4656138" y="4265613"/>
          <p14:tracePt t="42010" x="4687888" y="4338638"/>
          <p14:tracePt t="42020" x="4784725" y="4552950"/>
          <p14:tracePt t="42027" x="4808538" y="4616450"/>
          <p14:tracePt t="42034" x="4840288" y="4689475"/>
          <p14:tracePt t="42044" x="4864100" y="4752975"/>
          <p14:tracePt t="42050" x="4895850" y="4808538"/>
          <p14:tracePt t="42058" x="4927600" y="4879975"/>
          <p14:tracePt t="42070" x="4959350" y="4927600"/>
          <p14:tracePt t="42084" x="5038725" y="5072063"/>
          <p14:tracePt t="42090" x="5056188" y="5119688"/>
          <p14:tracePt t="42098" x="5080000" y="5167313"/>
          <p14:tracePt t="42106" x="5103813" y="5214938"/>
          <p14:tracePt t="42116" x="5135563" y="5262563"/>
          <p14:tracePt t="42125" x="5151438" y="5294313"/>
          <p14:tracePt t="42130" x="5183188" y="5343525"/>
          <p14:tracePt t="42137" x="5214938" y="5399088"/>
          <p14:tracePt t="42144" x="5246688" y="5430838"/>
          <p14:tracePt t="42156" x="5278438" y="5470525"/>
          <p14:tracePt t="42170" x="5341938" y="5573713"/>
          <p14:tracePt t="42177" x="5373688" y="5621338"/>
          <p14:tracePt t="42184" x="5422900" y="5678488"/>
          <p14:tracePt t="42193" x="5470525" y="5741988"/>
          <p14:tracePt t="42201" x="5502275" y="5805488"/>
          <p14:tracePt t="42208" x="5541963" y="5861050"/>
          <p14:tracePt t="42216" x="5565775" y="5900738"/>
          <p14:tracePt t="42224" x="5589588" y="5948363"/>
          <p14:tracePt t="42232" x="5597525" y="5995988"/>
          <p14:tracePt t="42241" x="5613400" y="6029325"/>
          <p14:tracePt t="42248" x="5629275" y="6076950"/>
          <p14:tracePt t="42256" x="5645150" y="6124575"/>
          <p14:tracePt t="42264" x="5661025" y="6172200"/>
          <p14:tracePt t="42270" x="5684838" y="6203950"/>
          <p14:tracePt t="42278" x="5684838" y="6243638"/>
          <p14:tracePt t="42291" x="5708650" y="6291263"/>
          <p14:tracePt t="42311" x="5724525" y="6396038"/>
          <p14:tracePt t="42318" x="5724525" y="6499225"/>
          <p14:tracePt t="42327" x="5716588" y="6546850"/>
          <p14:tracePt t="42334" x="5692775" y="6594475"/>
          <p14:tracePt t="42343" x="5676900" y="6626225"/>
          <p14:tracePt t="42352" x="5668963" y="6657975"/>
          <p14:tracePt t="42360" x="5653088" y="6681788"/>
          <p14:tracePt t="42366" x="5645150" y="6699250"/>
          <p14:tracePt t="42372" x="5629275" y="6715125"/>
          <p14:tracePt t="42380" x="5629275" y="6731000"/>
          <p14:tracePt t="42392" x="5613400" y="6731000"/>
          <p14:tracePt t="42396" x="5613400" y="6738938"/>
          <p14:tracePt t="42404" x="5605463" y="6738938"/>
          <p14:tracePt t="42422" x="5597525" y="6738938"/>
          <p14:tracePt t="42445" x="5589588" y="6738938"/>
          <p14:tracePt t="42452" x="5581650" y="6738938"/>
          <p14:tracePt t="42469" x="5573713" y="6738938"/>
          <p14:tracePt t="42477" x="5573713" y="6731000"/>
          <p14:tracePt t="42484" x="5565775" y="6731000"/>
          <p14:tracePt t="42498" x="5557838" y="6731000"/>
          <p14:tracePt t="42506" x="5549900" y="6731000"/>
          <p14:tracePt t="42516" x="5549900" y="6723063"/>
          <p14:tracePt t="42524" x="5541963" y="6723063"/>
          <p14:tracePt t="42530" x="5518150" y="6715125"/>
          <p14:tracePt t="42540" x="5502275" y="6715125"/>
          <p14:tracePt t="42546" x="5486400" y="6707188"/>
          <p14:tracePt t="42556" x="5470525" y="6699250"/>
          <p14:tracePt t="42562" x="5454650" y="6691313"/>
          <p14:tracePt t="42571" x="5430838" y="6681788"/>
          <p14:tracePt t="42579" x="5414963" y="6665913"/>
          <p14:tracePt t="42586" x="5389563" y="6642100"/>
          <p14:tracePt t="42595" x="5349875" y="6618288"/>
          <p14:tracePt t="42602" x="5318125" y="6602413"/>
          <p14:tracePt t="42612" x="5294313" y="6578600"/>
          <p14:tracePt t="42620" x="5262563" y="6546850"/>
          <p14:tracePt t="42627" x="5238750" y="6523038"/>
          <p14:tracePt t="42632" x="5214938" y="6499225"/>
          <p14:tracePt t="42644" x="5199063" y="6483350"/>
          <p14:tracePt t="42650" x="5183188" y="6467475"/>
          <p14:tracePt t="42661" x="5167313" y="6451600"/>
          <p14:tracePt t="42674" x="5159375" y="6435725"/>
          <p14:tracePt t="42848" x="5159375" y="6427788"/>
          <p14:tracePt t="42855" x="5159375" y="6411913"/>
          <p14:tracePt t="42865" x="5159375" y="6396038"/>
          <p14:tracePt t="42872" x="5167313" y="6396038"/>
          <p14:tracePt t="42877" x="5183188" y="6380163"/>
          <p14:tracePt t="42886" x="5199063" y="6364288"/>
          <p14:tracePt t="42892" x="5214938" y="6356350"/>
          <p14:tracePt t="42911" x="5246688" y="6338888"/>
          <p14:tracePt t="42918" x="5254625" y="6330950"/>
          <p14:tracePt t="43025" x="5262563" y="6330950"/>
          <p14:tracePt t="43210" x="5278438" y="6330950"/>
          <p14:tracePt t="43227" x="5278438" y="6338888"/>
          <p14:tracePt t="43232" x="5286375" y="6338888"/>
          <p14:tracePt t="43246" x="5294313" y="6338888"/>
          <p14:tracePt t="43266" x="5302250" y="6338888"/>
          <p14:tracePt t="43278" x="5310188" y="6338888"/>
          <p14:tracePt t="43286" x="5310188" y="6348413"/>
          <p14:tracePt t="43302" x="5318125" y="6348413"/>
          <p14:tracePt t="43320" x="5326063" y="6356350"/>
          <p14:tracePt t="43326" x="5341938" y="6356350"/>
          <p14:tracePt t="43334" x="5357813" y="6356350"/>
          <p14:tracePt t="43344" x="5373688" y="6364288"/>
          <p14:tracePt t="43350" x="5389563" y="6372225"/>
          <p14:tracePt t="43361" x="5397500" y="6372225"/>
          <p14:tracePt t="43366" x="5407025" y="6372225"/>
          <p14:tracePt t="43376" x="5414963" y="6372225"/>
          <p14:tracePt t="43382" x="5430838" y="6380163"/>
          <p14:tracePt t="43396" x="5446713" y="6380163"/>
          <p14:tracePt t="43420" x="5454650" y="6388100"/>
          <p14:tracePt t="43429" x="5462588" y="6388100"/>
          <p14:tracePt t="43437" x="5470525" y="6388100"/>
          <p14:tracePt t="43452" x="5478463" y="6388100"/>
          <p14:tracePt t="43468" x="5486400" y="6388100"/>
          <p14:tracePt t="43482" x="5494338" y="6388100"/>
          <p14:tracePt t="43490" x="5502275" y="6388100"/>
          <p14:tracePt t="43498" x="5502275" y="6396038"/>
          <p14:tracePt t="43511" x="5510213" y="6396038"/>
          <p14:tracePt t="43527" x="5518150" y="6396038"/>
          <p14:tracePt t="43540" x="5526088" y="6396038"/>
          <p14:tracePt t="43546" x="5534025" y="6396038"/>
          <p14:tracePt t="43563" x="5541963" y="6396038"/>
          <p14:tracePt t="43579" x="5549900" y="6396038"/>
          <p14:tracePt t="43586" x="5557838" y="6396038"/>
          <p14:tracePt t="43595" x="5565775" y="6396038"/>
          <p14:tracePt t="43602" x="5573713" y="6403975"/>
          <p14:tracePt t="43610" x="5581650" y="6403975"/>
          <p14:tracePt t="43616" x="5589588" y="6403975"/>
          <p14:tracePt t="43626" x="5589588" y="6411913"/>
          <p14:tracePt t="43632" x="5605463" y="6411913"/>
          <p14:tracePt t="43648" x="5613400" y="6411913"/>
          <p14:tracePt t="43664" x="5621338" y="6411913"/>
          <p14:tracePt t="43692" x="5637213" y="6411913"/>
          <p14:tracePt t="43706" x="5645150" y="6411913"/>
          <p14:tracePt t="43714" x="5653088" y="6411913"/>
          <p14:tracePt t="43720" x="5661025" y="6411913"/>
          <p14:tracePt t="43729" x="5676900" y="6411913"/>
          <p14:tracePt t="43737" x="5684838" y="6411913"/>
          <p14:tracePt t="43742" x="5692775" y="6411913"/>
          <p14:tracePt t="43751" x="5700713" y="6411913"/>
          <p14:tracePt t="43767" x="5708650" y="6411913"/>
          <p14:tracePt t="43784" x="5716588" y="6411913"/>
          <p14:tracePt t="43792" x="5724525" y="6411913"/>
          <p14:tracePt t="43808" x="5732463" y="6411913"/>
          <p14:tracePt t="43824" x="5740400" y="6411913"/>
          <p14:tracePt t="43842" x="5757863" y="6411913"/>
          <p14:tracePt t="43861" x="5765800" y="6411913"/>
          <p14:tracePt t="43872" x="5789613" y="6411913"/>
          <p14:tracePt t="43876" x="5805488" y="6411913"/>
          <p14:tracePt t="43886" x="5813425" y="6411913"/>
          <p14:tracePt t="43895" x="5829300" y="6411913"/>
          <p14:tracePt t="43900" x="5837238" y="6411913"/>
          <p14:tracePt t="43908" x="5845175" y="6411913"/>
          <p14:tracePt t="43916" x="5853113" y="6411913"/>
          <p14:tracePt t="43929" x="5861050" y="6411913"/>
          <p14:tracePt t="43942" x="5868988" y="6411913"/>
          <p14:tracePt t="43950" x="5876925" y="6411913"/>
          <p14:tracePt t="43967" x="5884863" y="6411913"/>
          <p14:tracePt t="43973" x="5892800" y="6411913"/>
          <p14:tracePt t="43979" x="5900738" y="6419850"/>
          <p14:tracePt t="43986" x="5908675" y="6419850"/>
          <p14:tracePt t="43995" x="5916613" y="6419850"/>
          <p14:tracePt t="44002" x="5932488" y="6419850"/>
          <p14:tracePt t="44010" x="5940425" y="6419850"/>
          <p14:tracePt t="44018" x="5948363" y="6419850"/>
          <p14:tracePt t="44027" x="5956300" y="6419850"/>
          <p14:tracePt t="44043" x="5972175" y="6419850"/>
          <p14:tracePt t="44050" x="5988050" y="6419850"/>
          <p14:tracePt t="44058" x="6003925" y="6419850"/>
          <p14:tracePt t="44068" x="6011863" y="6419850"/>
          <p14:tracePt t="44076" x="6027738" y="6419850"/>
          <p14:tracePt t="44080" x="6043613" y="6419850"/>
          <p14:tracePt t="44093" x="6059488" y="6419850"/>
          <p14:tracePt t="44098" x="6083300" y="6411913"/>
          <p14:tracePt t="44111" x="6100763" y="6411913"/>
          <p14:tracePt t="44122" x="6132513" y="6403975"/>
          <p14:tracePt t="44129" x="6148388" y="6403975"/>
          <p14:tracePt t="44136" x="6164263" y="6396038"/>
          <p14:tracePt t="44145" x="6180138" y="6388100"/>
          <p14:tracePt t="44152" x="6203950" y="6380163"/>
          <p14:tracePt t="44160" x="6219825" y="6380163"/>
          <p14:tracePt t="44168" x="6235700" y="6380163"/>
          <p14:tracePt t="44176" x="6235700" y="6372225"/>
          <p14:tracePt t="44184" x="6251575" y="6372225"/>
          <p14:tracePt t="44200" x="6259513" y="6372225"/>
          <p14:tracePt t="44216" x="6267450" y="6364288"/>
          <p14:tracePt t="44222" x="6275388" y="6364288"/>
          <p14:tracePt t="44246" x="6283325" y="6364288"/>
          <p14:tracePt t="44332" x="6299200" y="6356350"/>
          <p14:tracePt t="44343" x="6307138" y="6356350"/>
          <p14:tracePt t="44356" x="6323013" y="6356350"/>
          <p14:tracePt t="44372" x="6330950" y="6356350"/>
          <p14:tracePt t="44392" x="6338888" y="6356350"/>
          <p14:tracePt t="44406" x="6346825" y="6356350"/>
          <p14:tracePt t="44413" x="6354763" y="6356350"/>
          <p14:tracePt t="44438" x="6362700" y="6356350"/>
          <p14:tracePt t="44460" x="6370638" y="6356350"/>
          <p14:tracePt t="44476" x="6386513" y="6356350"/>
          <p14:tracePt t="44482" x="6386513" y="6364288"/>
          <p14:tracePt t="44492" x="6394450" y="6364288"/>
          <p14:tracePt t="44500" x="6418263" y="6372225"/>
          <p14:tracePt t="44511" x="6434138" y="6380163"/>
          <p14:tracePt t="44530" x="6475413" y="6388100"/>
          <p14:tracePt t="44543" x="6530975" y="6403975"/>
          <p14:tracePt t="44554" x="6562725" y="6411913"/>
          <p14:tracePt t="44563" x="6570663" y="6419850"/>
          <p14:tracePt t="44568" x="6578600" y="6419850"/>
          <p14:tracePt t="44584" x="6586538" y="6419850"/>
          <p14:tracePt t="44600" x="6594475" y="6419850"/>
          <p14:tracePt t="44616" x="6602413" y="6419850"/>
          <p14:tracePt t="44629" x="6610350" y="6427788"/>
          <p14:tracePt t="44642" x="6618288" y="6435725"/>
          <p14:tracePt t="44660" x="6634163" y="6443663"/>
          <p14:tracePt t="44672" x="6665913" y="6451600"/>
          <p14:tracePt t="44679" x="6673850" y="6459538"/>
          <p14:tracePt t="44686" x="6689725" y="6467475"/>
          <p14:tracePt t="44697" x="6697663" y="6467475"/>
          <p14:tracePt t="44702" x="6705600" y="6475413"/>
          <p14:tracePt t="44713" x="6713538" y="6475413"/>
          <p14:tracePt t="44721" x="6713538" y="6483350"/>
          <p14:tracePt t="44742" x="6721475" y="6483350"/>
          <p14:tracePt t="44813" x="6729413" y="6483350"/>
          <p14:tracePt t="44821" x="6737350" y="6483350"/>
          <p14:tracePt t="44828" x="6753225" y="6483350"/>
          <p14:tracePt t="44836" x="6777038" y="6491288"/>
          <p14:tracePt t="44844" x="6810375" y="6499225"/>
          <p14:tracePt t="44854" x="6834188" y="6499225"/>
          <p14:tracePt t="44860" x="6858000" y="6507163"/>
          <p14:tracePt t="44868" x="6881813" y="6507163"/>
          <p14:tracePt t="44877" x="6905625" y="6507163"/>
          <p14:tracePt t="44884" x="6929438" y="6515100"/>
          <p14:tracePt t="44896" x="6953250" y="6515100"/>
          <p14:tracePt t="44901" x="6969125" y="6515100"/>
          <p14:tracePt t="44908" x="6985000" y="6515100"/>
          <p14:tracePt t="44918" x="6992938" y="6515100"/>
          <p14:tracePt t="44929" x="7008813" y="6515100"/>
          <p14:tracePt t="44938" x="7016750" y="6515100"/>
          <p14:tracePt t="44947" x="7024688" y="6515100"/>
          <p14:tracePt t="44954" x="7032625" y="6515100"/>
          <p14:tracePt t="44970" x="7048500" y="6515100"/>
          <p14:tracePt t="44979" x="7064375" y="6515100"/>
          <p14:tracePt t="44986" x="7088188" y="6515100"/>
          <p14:tracePt t="44994" x="7112000" y="6515100"/>
          <p14:tracePt t="45002" x="7135813" y="6507163"/>
          <p14:tracePt t="45011" x="7153275" y="6499225"/>
          <p14:tracePt t="45018" x="7177088" y="6499225"/>
          <p14:tracePt t="45029" x="7200900" y="6499225"/>
          <p14:tracePt t="45034" x="7216775" y="6499225"/>
          <p14:tracePt t="45044" x="7232650" y="6499225"/>
          <p14:tracePt t="45052" x="7248525" y="6499225"/>
          <p14:tracePt t="45061" x="7264400" y="6499225"/>
          <p14:tracePt t="45065" x="7272338" y="6491288"/>
          <p14:tracePt t="45079" x="7280275" y="6491288"/>
          <p14:tracePt t="45090" x="7304088" y="6483350"/>
          <p14:tracePt t="45098" x="7312025" y="6483350"/>
          <p14:tracePt t="45113" x="7327900" y="6475413"/>
          <p14:tracePt t="45122" x="7335838" y="6475413"/>
          <p14:tracePt t="45131" x="7335838" y="6467475"/>
          <p14:tracePt t="45139" x="7351713" y="6467475"/>
          <p14:tracePt t="45144" x="7367588" y="6467475"/>
          <p14:tracePt t="45153" x="7375525" y="6467475"/>
          <p14:tracePt t="45161" x="7391400" y="6467475"/>
          <p14:tracePt t="45169" x="7407275" y="6467475"/>
          <p14:tracePt t="45174" x="7431088" y="6467475"/>
          <p14:tracePt t="45184" x="7446963" y="6467475"/>
          <p14:tracePt t="45190" x="7462838" y="6467475"/>
          <p14:tracePt t="45199" x="7470775" y="6467475"/>
          <p14:tracePt t="45206" x="7478713" y="6467475"/>
          <p14:tracePt t="45215" x="7496175" y="6467475"/>
          <p14:tracePt t="45232" x="7504113" y="6467475"/>
          <p14:tracePt t="45247" x="7519988" y="6467475"/>
          <p14:tracePt t="45263" x="7535863" y="6467475"/>
          <p14:tracePt t="45270" x="7543800" y="6467475"/>
          <p14:tracePt t="45278" x="7551738" y="6467475"/>
          <p14:tracePt t="45284" x="7567613" y="6475413"/>
          <p14:tracePt t="45294" x="7575550" y="6475413"/>
          <p14:tracePt t="45300" x="7591425" y="6475413"/>
          <p14:tracePt t="45308" x="7599363" y="6483350"/>
          <p14:tracePt t="45316" x="7615238" y="6483350"/>
          <p14:tracePt t="45332" x="7623175" y="6483350"/>
          <p14:tracePt t="45342" x="7631113" y="6483350"/>
          <p14:tracePt t="45348" x="7639050" y="6483350"/>
          <p14:tracePt t="45356" x="7646988" y="6483350"/>
          <p14:tracePt t="45364" x="7654925" y="6483350"/>
          <p14:tracePt t="45372" x="7662863" y="6483350"/>
          <p14:tracePt t="45381" x="7678738" y="6483350"/>
          <p14:tracePt t="45388" x="7702550" y="6483350"/>
          <p14:tracePt t="45398" x="7718425" y="6483350"/>
          <p14:tracePt t="45404" x="7742238" y="6483350"/>
          <p14:tracePt t="45411" x="7766050" y="6475413"/>
          <p14:tracePt t="45420" x="7789863" y="6475413"/>
          <p14:tracePt t="45429" x="7813675" y="6475413"/>
          <p14:tracePt t="45434" x="7829550" y="6475413"/>
          <p14:tracePt t="45447" x="7854950" y="6467475"/>
          <p14:tracePt t="45453" x="7870825" y="6467475"/>
          <p14:tracePt t="45465" x="7886700" y="6467475"/>
          <p14:tracePt t="45471" x="7902575" y="6459538"/>
          <p14:tracePt t="45479" x="7926388" y="6459538"/>
          <p14:tracePt t="45490" x="7958138" y="6451600"/>
          <p14:tracePt t="45498" x="7974013" y="6451600"/>
          <p14:tracePt t="45514" x="7989888" y="6451600"/>
          <p14:tracePt t="45524" x="7997825" y="6451600"/>
          <p14:tracePt t="45534" x="8005763" y="6451600"/>
          <p14:tracePt t="45542" x="8013700" y="6451600"/>
          <p14:tracePt t="45544" x="8021638" y="6451600"/>
          <p14:tracePt t="45563" x="8037513" y="6451600"/>
          <p14:tracePt t="45576" x="8045450" y="6451600"/>
          <p14:tracePt t="45594" x="8053388" y="6451600"/>
          <p14:tracePt t="45608" x="8061325" y="6451600"/>
          <p14:tracePt t="45618" x="8069263" y="6459538"/>
          <p14:tracePt t="45636" x="8077200" y="6459538"/>
          <p14:tracePt t="45656" x="8085138" y="6459538"/>
          <p14:tracePt t="45686" x="8093075" y="6459538"/>
          <p14:tracePt t="45694" x="8101013" y="6459538"/>
          <p14:tracePt t="45710" x="8108950" y="6459538"/>
          <p14:tracePt t="45718" x="8108950" y="6467475"/>
          <p14:tracePt t="45729" x="8116888" y="6467475"/>
          <p14:tracePt t="46309" x="8101013" y="6467475"/>
          <p14:tracePt t="46339" x="8093075" y="6467475"/>
          <p14:tracePt t="46356" x="8085138" y="6467475"/>
          <p14:tracePt t="46365" x="8077200" y="6467475"/>
          <p14:tracePt t="46372" x="8069263" y="6467475"/>
          <p14:tracePt t="46382" x="8061325" y="6467475"/>
          <p14:tracePt t="46389" x="8045450" y="6459538"/>
          <p14:tracePt t="46394" x="8021638" y="6459538"/>
          <p14:tracePt t="46404" x="7989888" y="6459538"/>
          <p14:tracePt t="46412" x="7918450" y="6459538"/>
          <p14:tracePt t="46418" x="7839075" y="6467475"/>
          <p14:tracePt t="46429" x="7742238" y="6475413"/>
          <p14:tracePt t="46434" x="7646988" y="6483350"/>
          <p14:tracePt t="46442" x="7551738" y="6491288"/>
          <p14:tracePt t="46450" x="7454900" y="6499225"/>
          <p14:tracePt t="46458" x="7383463" y="6507163"/>
          <p14:tracePt t="46466" x="7312025" y="6515100"/>
          <p14:tracePt t="46476" x="7272338" y="6523038"/>
          <p14:tracePt t="46482" x="7232650" y="6530975"/>
          <p14:tracePt t="46492" x="7208838" y="6538913"/>
          <p14:tracePt t="46498" x="7192963" y="6546850"/>
          <p14:tracePt t="46508" x="7177088" y="6546850"/>
          <p14:tracePt t="46516" x="7161213" y="6546850"/>
          <p14:tracePt t="46522" x="7135813" y="6554788"/>
          <p14:tracePt t="46531" x="7112000" y="6554788"/>
          <p14:tracePt t="46536" x="7088188" y="6562725"/>
          <p14:tracePt t="46547" x="7040563" y="6570663"/>
          <p14:tracePt t="46552" x="6985000" y="6578600"/>
          <p14:tracePt t="46563" x="6929438" y="6586538"/>
          <p14:tracePt t="46570" x="6865938" y="6594475"/>
          <p14:tracePt t="46582" x="6810375" y="6602413"/>
          <p14:tracePt t="46587" x="6745288" y="6610350"/>
          <p14:tracePt t="46592" x="6689725" y="6618288"/>
          <p14:tracePt t="46600" x="6626225" y="6626225"/>
          <p14:tracePt t="46608" x="6570663" y="6634163"/>
          <p14:tracePt t="46616" x="6530975" y="6634163"/>
          <p14:tracePt t="46624" x="6483350" y="6642100"/>
          <p14:tracePt t="46631" x="6459538" y="6642100"/>
          <p14:tracePt t="46642" x="6434138" y="6642100"/>
          <p14:tracePt t="46647" x="6410325" y="6650038"/>
          <p14:tracePt t="46656" x="6386513" y="6650038"/>
          <p14:tracePt t="46662" x="6362700" y="6650038"/>
          <p14:tracePt t="46670" x="6338888" y="6650038"/>
          <p14:tracePt t="46681" x="6323013" y="6650038"/>
          <p14:tracePt t="46686" x="6299200" y="6650038"/>
          <p14:tracePt t="46694" x="6267450" y="6642100"/>
          <p14:tracePt t="46702" x="6227763" y="6634163"/>
          <p14:tracePt t="46710" x="6188075" y="6626225"/>
          <p14:tracePt t="46718" x="6132513" y="6618288"/>
          <p14:tracePt t="46726" x="6067425" y="6610350"/>
          <p14:tracePt t="46734" x="5995988" y="6602413"/>
          <p14:tracePt t="46742" x="5924550" y="6594475"/>
          <p14:tracePt t="46750" x="5853113" y="6586538"/>
          <p14:tracePt t="46758" x="5765800" y="6586538"/>
          <p14:tracePt t="46766" x="5668963" y="6586538"/>
          <p14:tracePt t="46773" x="5573713" y="6586538"/>
          <p14:tracePt t="46780" x="5486400" y="6594475"/>
          <p14:tracePt t="46794" x="5414963" y="6602413"/>
          <p14:tracePt t="46799" x="5349875" y="6602413"/>
          <p14:tracePt t="46808" x="5294313" y="6610350"/>
          <p14:tracePt t="46815" x="5246688" y="6610350"/>
          <p14:tracePt t="46821" x="5214938" y="6610350"/>
          <p14:tracePt t="46828" x="5191125" y="6610350"/>
          <p14:tracePt t="46836" x="5167313" y="6610350"/>
          <p14:tracePt t="46844" x="5151438" y="6610350"/>
          <p14:tracePt t="46852" x="5135563" y="6610350"/>
          <p14:tracePt t="46862" x="5119688" y="6610350"/>
          <p14:tracePt t="46868" x="5095875" y="6602413"/>
          <p14:tracePt t="46874" x="5072063" y="6594475"/>
          <p14:tracePt t="46899" x="5030788" y="6586538"/>
          <p14:tracePt t="46908" x="4991100" y="6578600"/>
          <p14:tracePt t="46924" x="4983163" y="6578600"/>
          <p14:tracePt t="47050" x="4991100" y="6570663"/>
          <p14:tracePt t="47058" x="5006975" y="6570663"/>
          <p14:tracePt t="47064" x="5030788" y="6562725"/>
          <p14:tracePt t="47074" x="5072063" y="6554788"/>
          <p14:tracePt t="47083" x="5103813" y="6546850"/>
          <p14:tracePt t="47090" x="5143500" y="6546850"/>
          <p14:tracePt t="47097" x="5199063" y="6546850"/>
          <p14:tracePt t="47104" x="5262563" y="6546850"/>
          <p14:tracePt t="47112" x="5310188" y="6538913"/>
          <p14:tracePt t="47120" x="5373688" y="6530975"/>
          <p14:tracePt t="47129" x="5446713" y="6530975"/>
          <p14:tracePt t="47134" x="5510213" y="6523038"/>
          <p14:tracePt t="47145" x="5589588" y="6523038"/>
          <p14:tracePt t="47150" x="5629275" y="6515100"/>
          <p14:tracePt t="47162" x="5692775" y="6507163"/>
          <p14:tracePt t="47178" x="5805488" y="6499225"/>
          <p14:tracePt t="47183" x="5845175" y="6499225"/>
          <p14:tracePt t="47190" x="5876925" y="6499225"/>
          <p14:tracePt t="47199" x="5900738" y="6499225"/>
          <p14:tracePt t="47206" x="5924550" y="6499225"/>
          <p14:tracePt t="47215" x="5940425" y="6499225"/>
          <p14:tracePt t="47222" x="5964238" y="6499225"/>
          <p14:tracePt t="47232" x="5980113" y="6499225"/>
          <p14:tracePt t="47248" x="5988050" y="6499225"/>
          <p14:tracePt t="47264" x="5995988" y="6499225"/>
          <p14:tracePt t="47268" x="6003925" y="6491288"/>
          <p14:tracePt t="47276" x="6011863" y="6491288"/>
          <p14:tracePt t="47292" x="6019800" y="6491288"/>
          <p14:tracePt t="47313" x="6035675" y="6491288"/>
          <p14:tracePt t="47326" x="6075363" y="6491288"/>
          <p14:tracePt t="47333" x="6100763" y="6491288"/>
          <p14:tracePt t="47340" x="6124575" y="6491288"/>
          <p14:tracePt t="47349" x="6148388" y="6491288"/>
          <p14:tracePt t="47356" x="6172200" y="6491288"/>
          <p14:tracePt t="47365" x="6196013" y="6491288"/>
          <p14:tracePt t="47372" x="6219825" y="6491288"/>
          <p14:tracePt t="47380" x="6243638" y="6491288"/>
          <p14:tracePt t="47386" x="6267450" y="6491288"/>
          <p14:tracePt t="47394" x="6291263" y="6491288"/>
          <p14:tracePt t="47402" x="6307138" y="6491288"/>
          <p14:tracePt t="47416" x="6330950" y="6491288"/>
          <p14:tracePt t="47422" x="6354763" y="6491288"/>
          <p14:tracePt t="47433" x="6378575" y="6491288"/>
          <p14:tracePt t="47442" x="6434138" y="6483350"/>
          <p14:tracePt t="47450" x="6459538" y="6483350"/>
          <p14:tracePt t="47458" x="6483350" y="6483350"/>
          <p14:tracePt t="47466" x="6507163" y="6475413"/>
          <p14:tracePt t="47474" x="6523038" y="6467475"/>
          <p14:tracePt t="47483" x="6546850" y="6467475"/>
          <p14:tracePt t="47490" x="6570663" y="6467475"/>
          <p14:tracePt t="47497" x="6594475" y="6459538"/>
          <p14:tracePt t="47504" x="6626225" y="6451600"/>
          <p14:tracePt t="47513" x="6657975" y="6451600"/>
          <p14:tracePt t="47520" x="6681788" y="6443663"/>
          <p14:tracePt t="47531" x="6705600" y="6443663"/>
          <p14:tracePt t="47536" x="6729413" y="6443663"/>
          <p14:tracePt t="47544" x="6753225" y="6443663"/>
          <p14:tracePt t="47552" x="6777038" y="6443663"/>
          <p14:tracePt t="47563" x="6802438" y="6443663"/>
          <p14:tracePt t="47568" x="6826250" y="6443663"/>
          <p14:tracePt t="47576" x="6850063" y="6443663"/>
          <p14:tracePt t="47584" x="6873875" y="6443663"/>
          <p14:tracePt t="47597" x="6889750" y="6443663"/>
          <p14:tracePt t="47610" x="6937375" y="6443663"/>
          <p14:tracePt t="47616" x="6953250" y="6435725"/>
          <p14:tracePt t="47623" x="6977063" y="6435725"/>
          <p14:tracePt t="47631" x="6992938" y="6427788"/>
          <p14:tracePt t="47638" x="7016750" y="6427788"/>
          <p14:tracePt t="47646" x="7032625" y="6419850"/>
          <p14:tracePt t="47665" x="7048500" y="6419850"/>
          <p14:tracePt t="47671" x="7056438" y="6419850"/>
          <p14:tracePt t="47678" x="7072313" y="6419850"/>
          <p14:tracePt t="47686" x="7080250" y="6419850"/>
          <p14:tracePt t="47694" x="7088188" y="6419850"/>
          <p14:tracePt t="47706" x="7096125" y="6419850"/>
          <p14:tracePt t="47719" x="7112000" y="6419850"/>
          <p14:tracePt t="47726" x="7145338" y="6419850"/>
          <p14:tracePt t="47735" x="7161213" y="6419850"/>
          <p14:tracePt t="47742" x="7177088" y="6419850"/>
          <p14:tracePt t="47752" x="7200900" y="6419850"/>
          <p14:tracePt t="47765" x="7224713" y="6419850"/>
          <p14:tracePt t="47772" x="7288213" y="6419850"/>
          <p14:tracePt t="47781" x="7312025" y="6419850"/>
          <p14:tracePt t="47790" x="7335838" y="6419850"/>
          <p14:tracePt t="47799" x="7351713" y="6419850"/>
          <p14:tracePt t="47806" x="7375525" y="6419850"/>
          <p14:tracePt t="47815" x="7391400" y="6419850"/>
          <p14:tracePt t="47820" x="7407275" y="6419850"/>
          <p14:tracePt t="47828" x="7431088" y="6427788"/>
          <p14:tracePt t="47836" x="7454900" y="6427788"/>
          <p14:tracePt t="47844" x="7478713" y="6435725"/>
          <p14:tracePt t="47852" x="7504113" y="6435725"/>
          <p14:tracePt t="47860" x="7527925" y="6435725"/>
          <p14:tracePt t="47871" x="7559675" y="6435725"/>
          <p14:tracePt t="47878" x="7607300" y="6443663"/>
          <p14:tracePt t="47885" x="7631113" y="6443663"/>
          <p14:tracePt t="47892" x="7670800" y="6451600"/>
          <p14:tracePt t="47900" x="7718425" y="6451600"/>
          <p14:tracePt t="47907" x="7750175" y="6459538"/>
          <p14:tracePt t="47914" x="7789863" y="6467475"/>
          <p14:tracePt t="47922" x="7813675" y="6475413"/>
          <p14:tracePt t="47930" x="7829550" y="6483350"/>
          <p14:tracePt t="47940" x="7839075" y="6483350"/>
          <p14:tracePt t="47946" x="7847013" y="6483350"/>
          <p14:tracePt t="48097" x="7854950" y="6483350"/>
          <p14:tracePt t="48127" x="7862888" y="6483350"/>
          <p14:tracePt t="48146" x="7870825" y="6483350"/>
          <p14:tracePt t="49522" x="7862888" y="6483350"/>
          <p14:tracePt t="49532" x="7839075" y="6483350"/>
          <p14:tracePt t="49552" x="7734300" y="6483350"/>
          <p14:tracePt t="49560" x="7575550" y="6483350"/>
          <p14:tracePt t="49569" x="7512050" y="6483350"/>
          <p14:tracePt t="49576" x="7446963" y="6483350"/>
          <p14:tracePt t="49582" x="7383463" y="6483350"/>
          <p14:tracePt t="49590" x="7327900" y="6483350"/>
          <p14:tracePt t="49599" x="7288213" y="6483350"/>
          <p14:tracePt t="49606" x="7240588" y="6483350"/>
          <p14:tracePt t="49617" x="7200900" y="6483350"/>
          <p14:tracePt t="49622" x="7169150" y="6483350"/>
          <p14:tracePt t="49632" x="7135813" y="6483350"/>
          <p14:tracePt t="49639" x="7112000" y="6483350"/>
          <p14:tracePt t="49648" x="7096125" y="6483350"/>
          <p14:tracePt t="49654" x="7072313" y="6483350"/>
          <p14:tracePt t="49662" x="7048500" y="6483350"/>
          <p14:tracePt t="49670" x="7024688" y="6483350"/>
          <p14:tracePt t="49678" x="6977063" y="6491288"/>
          <p14:tracePt t="49686" x="6929438" y="6491288"/>
          <p14:tracePt t="49695" x="6865938" y="6491288"/>
          <p14:tracePt t="49702" x="6784975" y="6499225"/>
          <p14:tracePt t="49712" x="6713538" y="6499225"/>
          <p14:tracePt t="49717" x="6626225" y="6507163"/>
          <p14:tracePt t="49724" x="6530975" y="6507163"/>
          <p14:tracePt t="49732" x="6451600" y="6515100"/>
          <p14:tracePt t="49742" x="6362700" y="6515100"/>
          <p14:tracePt t="49751" x="6299200" y="6523038"/>
          <p14:tracePt t="49757" x="6235700" y="6523038"/>
          <p14:tracePt t="49765" x="6180138" y="6523038"/>
          <p14:tracePt t="49772" x="6148388" y="6530975"/>
          <p14:tracePt t="49782" x="6124575" y="6530975"/>
          <p14:tracePt t="49788" x="6108700" y="6538913"/>
          <p14:tracePt t="49796" x="6100763" y="6538913"/>
          <p14:tracePt t="49806" x="6091238" y="6538913"/>
          <p14:tracePt t="49866" x="6067425" y="6546850"/>
          <p14:tracePt t="49877" x="6051550" y="6546850"/>
          <p14:tracePt t="49882" x="6019800" y="6546850"/>
          <p14:tracePt t="49899" x="5940425" y="6546850"/>
          <p14:tracePt t="49906" x="5876925" y="6546850"/>
          <p14:tracePt t="49917" x="5821363" y="6546850"/>
          <p14:tracePt t="49922" x="5781675" y="6538913"/>
          <p14:tracePt t="49934" x="5732463" y="6530975"/>
          <p14:tracePt t="49938" x="5700713" y="6530975"/>
          <p14:tracePt t="49951" x="5676900" y="6523038"/>
          <p14:tracePt t="49956" x="5661025" y="6515100"/>
          <p14:tracePt t="49968" x="5645150" y="6507163"/>
          <p14:tracePt t="50040" x="5629275" y="6507163"/>
          <p14:tracePt t="50051" x="5613400" y="6515100"/>
          <p14:tracePt t="50056" x="5605463" y="6515100"/>
          <p14:tracePt t="50066" x="5589588" y="6523038"/>
          <p14:tracePt t="50072" x="5565775" y="6523038"/>
          <p14:tracePt t="50080" x="5549900" y="6530975"/>
          <p14:tracePt t="50088" x="5534025" y="6530975"/>
          <p14:tracePt t="50101" x="5526088" y="6530975"/>
          <p14:tracePt t="50110" x="5518150" y="6530975"/>
          <p14:tracePt t="50135" x="5510213" y="6530975"/>
          <p14:tracePt t="50380" x="5502275" y="6530975"/>
          <p14:tracePt t="50394" x="5486400" y="6515100"/>
          <p14:tracePt t="50410" x="5478463" y="6507163"/>
          <p14:tracePt t="50419" x="5462588" y="6499225"/>
          <p14:tracePt t="50426" x="5454650" y="6491288"/>
          <p14:tracePt t="50436" x="5446713" y="6483350"/>
          <p14:tracePt t="50444" x="5438775" y="6483350"/>
          <p14:tracePt t="50450" x="5430838" y="6475413"/>
          <p14:tracePt t="50655" x="5438775" y="6475413"/>
          <p14:tracePt t="50670" x="5446713" y="6475413"/>
          <p14:tracePt t="50692" x="5454650" y="6475413"/>
          <p14:tracePt t="50716" x="5462588" y="6475413"/>
          <p14:tracePt t="50724" x="5470525" y="6475413"/>
          <p14:tracePt t="50735" x="5478463" y="6475413"/>
          <p14:tracePt t="50740" x="5502275" y="6475413"/>
          <p14:tracePt t="50748" x="5526088" y="6467475"/>
          <p14:tracePt t="50756" x="5557838" y="6467475"/>
          <p14:tracePt t="50764" x="5589588" y="6459538"/>
          <p14:tracePt t="50772" x="5637213" y="6451600"/>
          <p14:tracePt t="50780" x="5676900" y="6451600"/>
          <p14:tracePt t="50788" x="5724525" y="6443663"/>
          <p14:tracePt t="50796" x="5757863" y="6435725"/>
          <p14:tracePt t="50804" x="5781675" y="6435725"/>
          <p14:tracePt t="50812" x="5797550" y="6435725"/>
          <p14:tracePt t="50819" x="5813425" y="6435725"/>
          <p14:tracePt t="50826" x="5829300" y="6427788"/>
          <p14:tracePt t="50843" x="5837238" y="6427788"/>
          <p14:tracePt t="50851" x="5837238" y="6419850"/>
          <p14:tracePt t="50918" x="5845175" y="6419850"/>
          <p14:tracePt t="50925" x="5845175" y="6411913"/>
          <p14:tracePt t="50931" x="5853113" y="6411913"/>
          <p14:tracePt t="50937" x="5853113" y="6403975"/>
          <p14:tracePt t="50944" x="5861050" y="6403975"/>
          <p14:tracePt t="50960" x="5868988" y="6396038"/>
          <p14:tracePt t="50969" x="5876925" y="6396038"/>
          <p14:tracePt t="51096" x="5884863" y="6396038"/>
          <p14:tracePt t="51118" x="5884863" y="6411913"/>
          <p14:tracePt t="51126" x="5892800" y="6419850"/>
          <p14:tracePt t="51135" x="5900738" y="6435725"/>
          <p14:tracePt t="51150" x="5908675" y="6451600"/>
          <p14:tracePt t="51158" x="5916613" y="6467475"/>
          <p14:tracePt t="51175" x="5916613" y="6475413"/>
          <p14:tracePt t="51186" x="5924550" y="6475413"/>
          <p14:tracePt t="51196" x="5924550" y="6483350"/>
          <p14:tracePt t="51286" x="5932488" y="6483350"/>
          <p14:tracePt t="51300" x="5948363" y="6483350"/>
          <p14:tracePt t="51311" x="5972175" y="6483350"/>
          <p14:tracePt t="51317" x="6011863" y="6483350"/>
          <p14:tracePt t="51323" x="6059488" y="6475413"/>
          <p14:tracePt t="51330" x="6124575" y="6467475"/>
          <p14:tracePt t="51338" x="6188075" y="6459538"/>
          <p14:tracePt t="51346" x="6267450" y="6451600"/>
          <p14:tracePt t="51354" x="6338888" y="6443663"/>
          <p14:tracePt t="51362" x="6410325" y="6435725"/>
          <p14:tracePt t="51370" x="6491288" y="6435725"/>
          <p14:tracePt t="51380" x="6554788" y="6435725"/>
          <p14:tracePt t="51387" x="6610350" y="6435725"/>
          <p14:tracePt t="51394" x="6650038" y="6435725"/>
          <p14:tracePt t="51403" x="6673850" y="6435725"/>
          <p14:tracePt t="51409" x="6689725" y="6435725"/>
          <p14:tracePt t="51419" x="6705600" y="6435725"/>
          <p14:tracePt t="51426" x="6713538" y="6435725"/>
          <p14:tracePt t="51448" x="6721475" y="6427788"/>
          <p14:tracePt t="51456" x="6729413" y="6427788"/>
          <p14:tracePt t="51474" x="6737350" y="6427788"/>
          <p14:tracePt t="51480" x="6745288" y="6427788"/>
          <p14:tracePt t="51488" x="6761163" y="6427788"/>
          <p14:tracePt t="51496" x="6777038" y="6427788"/>
          <p14:tracePt t="51504" x="6794500" y="6427788"/>
          <p14:tracePt t="51512" x="6818313" y="6427788"/>
          <p14:tracePt t="51522" x="6842125" y="6427788"/>
          <p14:tracePt t="51528" x="6865938" y="6427788"/>
          <p14:tracePt t="51537" x="6889750" y="6435725"/>
          <p14:tracePt t="51544" x="6929438" y="6435725"/>
          <p14:tracePt t="51554" x="6961188" y="6435725"/>
          <p14:tracePt t="51560" x="6985000" y="6435725"/>
          <p14:tracePt t="51569" x="7008813" y="6435725"/>
          <p14:tracePt t="51574" x="7032625" y="6435725"/>
          <p14:tracePt t="51585" x="7048500" y="6435725"/>
          <p14:tracePt t="51592" x="7064375" y="6435725"/>
          <p14:tracePt t="51604" x="7072313" y="6435725"/>
          <p14:tracePt t="51610" x="7088188" y="6443663"/>
          <p14:tracePt t="51835" x="7096125" y="6443663"/>
          <p14:tracePt t="51853" x="7127875" y="6435725"/>
          <p14:tracePt t="51859" x="7177088" y="6427788"/>
          <p14:tracePt t="51868" x="7216775" y="6419850"/>
          <p14:tracePt t="51874" x="7264400" y="6411913"/>
          <p14:tracePt t="51887" x="7304088" y="6403975"/>
          <p14:tracePt t="51892" x="7351713" y="6396038"/>
          <p14:tracePt t="51904" x="7383463" y="6388100"/>
          <p14:tracePt t="51914" x="7439025" y="6380163"/>
          <p14:tracePt t="51922" x="7446963" y="6380163"/>
          <p14:tracePt t="52033" x="7454900" y="6380163"/>
          <p14:tracePt t="52039" x="7462838" y="6388100"/>
          <p14:tracePt t="52049" x="7462838" y="6396038"/>
          <p14:tracePt t="52056" x="7470775" y="6411913"/>
          <p14:tracePt t="52065" x="7478713" y="6435725"/>
          <p14:tracePt t="52072" x="7478713" y="6443663"/>
          <p14:tracePt t="52078" x="7496175" y="6459538"/>
          <p14:tracePt t="52087" x="7504113" y="6475413"/>
          <p14:tracePt t="52099" x="7504113" y="6499225"/>
          <p14:tracePt t="52110" x="7519988" y="6515100"/>
          <p14:tracePt t="52126" x="7527925" y="6523038"/>
          <p14:tracePt t="52134" x="7535863" y="6530975"/>
          <p14:tracePt t="52198" x="7551738" y="6515100"/>
          <p14:tracePt t="52206" x="7567613" y="6507163"/>
          <p14:tracePt t="52214" x="7583488" y="6499225"/>
          <p14:tracePt t="52222" x="7599363" y="6491288"/>
          <p14:tracePt t="52228" x="7615238" y="6483350"/>
          <p14:tracePt t="52237" x="7639050" y="6475413"/>
          <p14:tracePt t="52244" x="7654925" y="6467475"/>
          <p14:tracePt t="52253" x="7678738" y="6459538"/>
          <p14:tracePt t="52260" x="7702550" y="6459538"/>
          <p14:tracePt t="52268" x="7718425" y="6451600"/>
          <p14:tracePt t="52276" x="7734300" y="6443663"/>
          <p14:tracePt t="52287" x="7742238" y="6443663"/>
          <p14:tracePt t="52290" x="7750175" y="6443663"/>
          <p14:tracePt t="52298" x="7758113" y="6443663"/>
          <p14:tracePt t="52306" x="7766050" y="6443663"/>
          <p14:tracePt t="52318" x="7773988" y="6443663"/>
          <p14:tracePt t="52325" x="7781925" y="6443663"/>
          <p14:tracePt t="52334" x="7789863" y="6443663"/>
          <p14:tracePt t="52341" x="7805738" y="6443663"/>
          <p14:tracePt t="52349" x="7821613" y="6443663"/>
          <p14:tracePt t="52356" x="7839075" y="6443663"/>
          <p14:tracePt t="52362" x="7862888" y="6451600"/>
          <p14:tracePt t="52373" x="7894638" y="6451600"/>
          <p14:tracePt t="52382" x="7942263" y="6459538"/>
          <p14:tracePt t="52394" x="8061325" y="6475413"/>
          <p14:tracePt t="52402" x="8124825" y="6483350"/>
          <p14:tracePt t="52410" x="8189913" y="6491288"/>
          <p14:tracePt t="52416" x="8253413" y="6491288"/>
          <p14:tracePt t="52428" x="8316913" y="6499225"/>
          <p14:tracePt t="52439" x="8364538" y="6499225"/>
          <p14:tracePt t="52444" x="8404225" y="6499225"/>
          <p14:tracePt t="52457" x="8451850" y="6499225"/>
          <p14:tracePt t="52466" x="8475663" y="6499225"/>
          <p14:tracePt t="52472" x="8499475" y="6491288"/>
          <p14:tracePt t="52482" x="8523288" y="6483350"/>
          <p14:tracePt t="52488" x="8540750" y="6483350"/>
          <p14:tracePt t="52502" x="8572500" y="6475413"/>
          <p14:tracePt t="52518" x="8612188" y="6451600"/>
          <p14:tracePt t="52529" x="8628063" y="6411913"/>
          <p14:tracePt t="52537" x="8643938" y="6396038"/>
          <p14:tracePt t="52555" x="8651875" y="6372225"/>
          <p14:tracePt t="52561" x="8667750" y="6307138"/>
          <p14:tracePt t="52572" x="8667750" y="6283325"/>
          <p14:tracePt t="52585" x="8675688" y="6203950"/>
          <p14:tracePt t="52622" x="8675688" y="6172200"/>
          <p14:tracePt t="52638" x="8659813" y="5853113"/>
          <p14:tracePt t="52655" x="8659813" y="5789613"/>
          <p14:tracePt t="52668" x="8659813" y="5734050"/>
          <p14:tracePt t="52686" x="8659813" y="5686425"/>
          <p14:tracePt t="52702" x="8659813" y="5645150"/>
          <p14:tracePt t="52708" x="8659813" y="5613400"/>
          <p14:tracePt t="52721" x="8667750" y="5597525"/>
          <p14:tracePt t="52737" x="8667750" y="5565775"/>
          <p14:tracePt t="52752" x="8675688" y="5541963"/>
          <p14:tracePt t="52771" x="8675688" y="5534025"/>
          <p14:tracePt t="52787" x="8675688" y="5526088"/>
          <p14:tracePt t="52854" x="8667750" y="5526088"/>
          <p14:tracePt t="52871" x="8659813" y="5526088"/>
          <p14:tracePt t="52887" x="8651875" y="5526088"/>
          <p14:tracePt t="52898" x="8643938" y="5534025"/>
          <p14:tracePt t="52905" x="8636000" y="5541963"/>
          <p14:tracePt t="52922" x="8636000" y="5549900"/>
          <p14:tracePt t="53007" x="8620125" y="5565775"/>
          <p14:tracePt t="53018" x="8548688" y="5964238"/>
          <p14:tracePt t="53028" x="8548688" y="5988050"/>
          <p14:tracePt t="53034" x="8548688" y="6005513"/>
          <p14:tracePt t="53040" x="8548688" y="6021388"/>
          <p14:tracePt t="53047" x="8540750" y="6037263"/>
          <p14:tracePt t="53056" x="8531225" y="6045200"/>
          <p14:tracePt t="53064" x="8523288" y="6061075"/>
          <p14:tracePt t="53072" x="8523288" y="6069013"/>
          <p14:tracePt t="53080" x="8515350" y="6076950"/>
          <p14:tracePt t="53094" x="8515350" y="6084888"/>
          <p14:tracePt t="53102" x="8507413" y="6084888"/>
          <p14:tracePt t="53121" x="8499475" y="6092825"/>
          <p14:tracePt t="53128" x="8491538" y="6100763"/>
          <p14:tracePt t="53140" x="8483600" y="6100763"/>
          <p14:tracePt t="53148" x="8483600" y="6108700"/>
          <p14:tracePt t="53181" x="8475663" y="6108700"/>
          <p14:tracePt t="53197" x="8467725" y="6116638"/>
          <p14:tracePt t="53205" x="8459788" y="6116638"/>
          <p14:tracePt t="53219" x="8459788" y="6124575"/>
          <p14:tracePt t="53330" x="8459788" y="6116638"/>
          <p14:tracePt t="53340" x="8459788" y="6100763"/>
          <p14:tracePt t="53352" x="8467725" y="6092825"/>
          <p14:tracePt t="53360" x="8483600" y="6045200"/>
          <p14:tracePt t="53368" x="8483600" y="6029325"/>
          <p14:tracePt t="53378" x="8491538" y="6013450"/>
          <p14:tracePt t="53384" x="8491538" y="5995988"/>
          <p14:tracePt t="53392" x="8499475" y="5980113"/>
          <p14:tracePt t="53402" x="8499475" y="5964238"/>
          <p14:tracePt t="53416" x="8499475" y="5956300"/>
          <p14:tracePt t="53432" x="8499475" y="5948363"/>
          <p14:tracePt t="53448" x="8499475" y="5940425"/>
          <p14:tracePt t="53456" x="8499475" y="5932488"/>
          <p14:tracePt t="53471" x="8499475" y="5924550"/>
          <p14:tracePt t="53488" x="8499475" y="5916613"/>
          <p14:tracePt t="53554" x="8507413" y="5916613"/>
          <p14:tracePt t="53568" x="8515350" y="5932488"/>
          <p14:tracePt t="53578" x="8515350" y="5995988"/>
          <p14:tracePt t="53584" x="8548688" y="6053138"/>
          <p14:tracePt t="53590" x="8588375" y="6148388"/>
          <p14:tracePt t="53596" x="8628063" y="6188075"/>
          <p14:tracePt t="54253" x="8636000" y="6188075"/>
          <p14:tracePt t="54265" x="8643938" y="6188075"/>
          <p14:tracePt t="54276" x="8667750" y="6196013"/>
          <p14:tracePt t="54289" x="8683625" y="6196013"/>
          <p14:tracePt t="54301" x="8723313" y="6196013"/>
          <p14:tracePt t="54308" x="8747125" y="6196013"/>
          <p14:tracePt t="54323" x="8770938" y="6180138"/>
          <p14:tracePt t="54409" x="8826500" y="6124575"/>
          <p14:tracePt t="54416" x="8883650" y="5884863"/>
          <p14:tracePt t="54478" x="8891588" y="5884863"/>
          <p14:tracePt t="54550" x="8899525" y="5884863"/>
          <p14:tracePt t="54574" x="8899525" y="5876925"/>
          <p14:tracePt t="54582" x="8907463" y="5868988"/>
          <p14:tracePt t="54590" x="8907463" y="5861050"/>
          <p14:tracePt t="54598" x="8915400" y="5861050"/>
          <p14:tracePt t="54605" x="8915400" y="5853113"/>
          <p14:tracePt t="54630" x="8915400" y="5845175"/>
          <p14:tracePt t="54662" x="8915400" y="5837238"/>
          <p14:tracePt t="54732" x="8923338" y="5821363"/>
          <p14:tracePt t="54754" x="8931275" y="5805488"/>
          <p14:tracePt t="54762" x="8939213" y="5797550"/>
          <p14:tracePt t="54783" x="8947150" y="5789613"/>
          <p14:tracePt t="54798" x="8947150" y="5781675"/>
          <p14:tracePt t="54808" x="8947150" y="5773738"/>
          <p14:tracePt t="54853" x="8955088" y="5773738"/>
          <p14:tracePt t="55094" x="8955088" y="5765800"/>
          <p14:tracePt t="55116" x="8955088" y="5734050"/>
          <p14:tracePt t="55126" x="8955088" y="5726113"/>
          <p14:tracePt t="55141" x="8955088" y="5718175"/>
          <p14:tracePt t="55157" x="8955088" y="5710238"/>
          <p14:tracePt t="56242" x="8947150" y="5734050"/>
          <p14:tracePt t="56250" x="8939213" y="5749925"/>
          <p14:tracePt t="56258" x="8939213" y="5765800"/>
          <p14:tracePt t="56268" x="8931275" y="5781675"/>
          <p14:tracePt t="56275" x="8931275" y="5797550"/>
          <p14:tracePt t="56286" x="8931275" y="5813425"/>
          <p14:tracePt t="56292" x="8931275" y="5821363"/>
          <p14:tracePt t="56302" x="8939213" y="5829300"/>
          <p14:tracePt t="56317" x="8947150" y="5837238"/>
          <p14:tracePt t="56334" x="8963025" y="5837238"/>
          <p14:tracePt t="56354" x="9010650" y="5837238"/>
          <p14:tracePt t="56372" x="9066213" y="5829300"/>
          <p14:tracePt t="56387" x="9090025" y="5821363"/>
          <p14:tracePt t="56393" x="9097963" y="5821363"/>
          <p14:tracePt t="56400" x="9105900" y="5821363"/>
          <p14:tracePt t="56416" x="9121775" y="5821363"/>
          <p14:tracePt t="56422" x="9137650" y="5821363"/>
          <p14:tracePt t="56430" x="9137650" y="5813425"/>
          <p14:tracePt t="56438" x="9145588" y="5813425"/>
          <p14:tracePt t="56454" x="9145588" y="5805488"/>
          <p14:tracePt t="56462" x="9145588" y="5797550"/>
          <p14:tracePt t="56470" x="9137650" y="5789613"/>
          <p14:tracePt t="56478" x="9129713" y="5789613"/>
          <p14:tracePt t="56486" x="9129713" y="5781675"/>
          <p14:tracePt t="57015" x="9129713" y="5773738"/>
          <p14:tracePt t="57052" x="9129713" y="5765800"/>
          <p14:tracePt t="57549" x="9129713" y="5741988"/>
          <p14:tracePt t="57558" x="9129713" y="5718175"/>
          <p14:tracePt t="57566" x="9129713" y="5686425"/>
          <p14:tracePt t="57576" x="9121775" y="5662613"/>
          <p14:tracePt t="57582" x="9113838" y="5637213"/>
          <p14:tracePt t="57589" x="9105900" y="5597525"/>
          <p14:tracePt t="57596" x="9082088" y="5573713"/>
          <p14:tracePt t="57604" x="9058275" y="5526088"/>
          <p14:tracePt t="57612" x="9026525" y="5478463"/>
          <p14:tracePt t="57620" x="8994775" y="5430838"/>
          <p14:tracePt t="57628" x="8963025" y="5383213"/>
          <p14:tracePt t="57636" x="8931275" y="5343525"/>
          <p14:tracePt t="57644" x="8899525" y="5302250"/>
          <p14:tracePt t="57652" x="8874125" y="5262563"/>
          <p14:tracePt t="57660" x="8858250" y="5214938"/>
          <p14:tracePt t="57666" x="8842375" y="5175250"/>
          <p14:tracePt t="57677" x="8826500" y="5127625"/>
          <p14:tracePt t="57684" x="8802688" y="5095875"/>
          <p14:tracePt t="57690" x="8786813" y="5072063"/>
          <p14:tracePt t="57700" x="8786813" y="5056188"/>
          <p14:tracePt t="57706" x="8778875" y="5048250"/>
          <p14:tracePt t="57714" x="8770938" y="5040313"/>
          <p14:tracePt t="57731" x="8770938" y="5032375"/>
          <p14:tracePt t="58480" x="8770938" y="5024438"/>
          <p14:tracePt t="58487" x="8770938" y="5016500"/>
          <p14:tracePt t="58637" x="8778875" y="5024438"/>
          <p14:tracePt t="58644" x="8778875" y="5048250"/>
          <p14:tracePt t="58654" x="8794750" y="5056188"/>
          <p14:tracePt t="58661" x="8794750" y="5064125"/>
          <p14:tracePt t="59329" x="8794750" y="5048250"/>
          <p14:tracePt t="59340" x="8802688" y="5040313"/>
          <p14:tracePt t="59346" x="8810625" y="5024438"/>
          <p14:tracePt t="59400" x="8810625" y="5016500"/>
          <p14:tracePt t="59406" x="8810625" y="5000625"/>
          <p14:tracePt t="59414" x="8818563" y="4959350"/>
          <p14:tracePt t="59426" x="8826500" y="4919663"/>
          <p14:tracePt t="59432" x="8834438" y="4848225"/>
          <p14:tracePt t="59440" x="8842375" y="4776788"/>
          <p14:tracePt t="59447" x="8866188" y="4737100"/>
          <p14:tracePt t="59455" x="8891588" y="4713288"/>
          <p14:tracePt t="59465" x="8907463" y="4673600"/>
          <p14:tracePt t="59470" x="8931275" y="4649788"/>
          <p14:tracePt t="59479" x="8955088" y="4616450"/>
          <p14:tracePt t="59486" x="8986838" y="4568825"/>
          <p14:tracePt t="59496" x="9018588" y="4521200"/>
          <p14:tracePt t="59502" x="9050338" y="4473575"/>
          <p14:tracePt t="59511" x="9082088" y="4425950"/>
          <p14:tracePt t="59518" x="9113838" y="4378325"/>
          <p14:tracePt t="59527" x="9137650" y="4338638"/>
          <p14:tracePt t="59532" x="9161463" y="4298950"/>
          <p14:tracePt t="59540" x="9169400" y="4249738"/>
          <p14:tracePt t="59548" x="9193213" y="4202113"/>
          <p14:tracePt t="59560" x="9217025" y="4146550"/>
          <p14:tracePt t="59564" x="9234488" y="4090988"/>
          <p14:tracePt t="59576" x="9258300" y="4043363"/>
          <p14:tracePt t="59580" x="9266238" y="3979863"/>
          <p14:tracePt t="59590" x="9274175" y="3930650"/>
          <p14:tracePt t="59598" x="9282113" y="3875088"/>
          <p14:tracePt t="59604" x="9290050" y="3819525"/>
          <p14:tracePt t="59612" x="9297988" y="3756025"/>
          <p14:tracePt t="59620" x="9305925" y="3692525"/>
          <p14:tracePt t="59629" x="9313863" y="3629025"/>
          <p14:tracePt t="59637" x="9329738" y="3563938"/>
          <p14:tracePt t="59645" x="9337675" y="3492500"/>
          <p14:tracePt t="59652" x="9369425" y="3421063"/>
          <p14:tracePt t="59658" x="9385300" y="3333750"/>
          <p14:tracePt t="59675" x="9409113" y="3236913"/>
          <p14:tracePt t="59682" x="9496425" y="2951163"/>
          <p14:tracePt t="59695" x="9520238" y="2854325"/>
          <p14:tracePt t="59700" x="9551988" y="2759075"/>
          <p14:tracePt t="59706" x="9559925" y="2663825"/>
          <p14:tracePt t="59716" x="9567863" y="2576513"/>
          <p14:tracePt t="59722" x="9575800" y="2495550"/>
          <p14:tracePt t="59730" x="9575800" y="2424113"/>
          <p14:tracePt t="59742" x="9575800" y="2336800"/>
          <p14:tracePt t="59758" x="9551988" y="2160588"/>
          <p14:tracePt t="59770" x="9544050" y="2017713"/>
          <p14:tracePt t="59782" x="9536113" y="1962150"/>
          <p14:tracePt t="59795" x="9528175" y="1817688"/>
          <p14:tracePt t="59808" x="9520238" y="1762125"/>
          <p14:tracePt t="59818" x="9520238" y="1674813"/>
          <p14:tracePt t="59880" x="9520238" y="1651000"/>
          <p14:tracePt t="60043" x="9585325" y="1427163"/>
          <p14:tracePt t="60290" x="9559925" y="1419225"/>
          <p14:tracePt t="60297" x="9551988" y="1411288"/>
          <p14:tracePt t="60313" x="9536113" y="1403350"/>
          <p14:tracePt t="60329" x="9528175" y="1395413"/>
          <p14:tracePt t="60352" x="9512300" y="1387475"/>
          <p14:tracePt t="60393" x="9504363" y="1387475"/>
          <p14:tracePt t="60430" x="9440863" y="1395413"/>
          <p14:tracePt t="60438" x="9297988" y="1450975"/>
          <p14:tracePt t="60446" x="9282113" y="1450975"/>
          <p14:tracePt t="60462" x="9266238" y="1458913"/>
          <p14:tracePt t="60474" x="9217025" y="1474788"/>
          <p14:tracePt t="60486" x="9169400" y="1490663"/>
          <p14:tracePt t="60495" x="9161463" y="1490663"/>
          <p14:tracePt t="60502" x="9153525" y="1490663"/>
          <p14:tracePt t="60513" x="9145588" y="1490663"/>
          <p14:tracePt t="60538" x="9137650" y="1498600"/>
          <p14:tracePt t="60552" x="9137650" y="1506538"/>
          <p14:tracePt t="60564" x="9129713" y="1506538"/>
          <p14:tracePt t="60572" x="9121775" y="1514475"/>
          <p14:tracePt t="60580" x="9113838" y="1514475"/>
          <p14:tracePt t="60596" x="9113838" y="1522413"/>
          <p14:tracePt t="60613" x="9097963" y="1547813"/>
          <p14:tracePt t="60645" x="9090025" y="1571625"/>
          <p14:tracePt t="60657" x="9026525" y="1698625"/>
          <p14:tracePt t="60713" x="8986838" y="1770063"/>
          <p14:tracePt t="60727" x="8818563" y="2105025"/>
          <p14:tracePt t="60746" x="8802688" y="2152650"/>
          <p14:tracePt t="60760" x="8786813" y="2192338"/>
          <p14:tracePt t="60783" x="8778875" y="2216150"/>
          <p14:tracePt t="61095" x="8770938" y="2233613"/>
          <p14:tracePt t="61142" x="8794750" y="2384425"/>
          <p14:tracePt t="61148" x="8802688" y="2392363"/>
          <p14:tracePt t="61156" x="8802688" y="2400300"/>
          <p14:tracePt t="61172" x="8818563" y="2439988"/>
          <p14:tracePt t="61179" x="8818563" y="2447925"/>
          <p14:tracePt t="61187" x="8818563" y="2463800"/>
          <p14:tracePt t="61192" x="8826500" y="2479675"/>
          <p14:tracePt t="61200" x="8826500" y="2495550"/>
          <p14:tracePt t="61208" x="8834438" y="2511425"/>
          <p14:tracePt t="61224" x="8842375" y="2519363"/>
          <p14:tracePt t="61232" x="8842375" y="2559050"/>
          <p14:tracePt t="61240" x="8842375" y="2576513"/>
          <p14:tracePt t="61248" x="8850313" y="2600325"/>
          <p14:tracePt t="61254" x="8850313" y="2616200"/>
          <p14:tracePt t="61265" x="8850313" y="2632075"/>
          <p14:tracePt t="61272" x="8858250" y="2647950"/>
          <p14:tracePt t="61279" x="8866188" y="2663825"/>
          <p14:tracePt t="61290" x="8866188" y="2679700"/>
          <p14:tracePt t="61302" x="8874125" y="2727325"/>
          <p14:tracePt t="61312" x="8883650" y="2743200"/>
          <p14:tracePt t="61318" x="8891588" y="2759075"/>
          <p14:tracePt t="61326" x="8899525" y="2774950"/>
          <p14:tracePt t="61336" x="8899525" y="2798763"/>
          <p14:tracePt t="61342" x="8907463" y="2814638"/>
          <p14:tracePt t="61350" x="8915400" y="2830513"/>
          <p14:tracePt t="61358" x="8915400" y="2846388"/>
          <p14:tracePt t="61366" x="8923338" y="2862263"/>
          <p14:tracePt t="61374" x="8931275" y="2878138"/>
          <p14:tracePt t="61381" x="8939213" y="2901950"/>
          <p14:tracePt t="61390" x="8955088" y="2919413"/>
          <p14:tracePt t="61397" x="8963025" y="2927350"/>
          <p14:tracePt t="61407" x="8963025" y="2951163"/>
          <p14:tracePt t="61413" x="8970963" y="2959100"/>
          <p14:tracePt t="61424" x="8978900" y="2967038"/>
          <p14:tracePt t="61429" x="8978900" y="2982913"/>
          <p14:tracePt t="61436" x="8994775" y="3006725"/>
          <p14:tracePt t="61446" x="9002713" y="3014663"/>
          <p14:tracePt t="61454" x="9010650" y="3030538"/>
          <p14:tracePt t="61460" x="9018588" y="3038475"/>
          <p14:tracePt t="61468" x="9034463" y="3046413"/>
          <p14:tracePt t="61477" x="9042400" y="3054350"/>
          <p14:tracePt t="61484" x="9058275" y="3062288"/>
          <p14:tracePt t="61490" x="9074150" y="3078163"/>
          <p14:tracePt t="61502" x="9090025" y="3094038"/>
          <p14:tracePt t="61506" x="9105900" y="3109913"/>
          <p14:tracePt t="61515" x="9113838" y="3117850"/>
          <p14:tracePt t="61524" x="9129713" y="3133725"/>
          <p14:tracePt t="61531" x="9137650" y="3149600"/>
          <p14:tracePt t="61540" x="9145588" y="3157538"/>
          <p14:tracePt t="61547" x="9153525" y="3173413"/>
          <p14:tracePt t="61554" x="9161463" y="3181350"/>
          <p14:tracePt t="61572" x="9177338" y="3197225"/>
          <p14:tracePt t="61579" x="9177338" y="3205163"/>
          <p14:tracePt t="61586" x="9193213" y="3221038"/>
          <p14:tracePt t="61597" x="9201150" y="3236913"/>
          <p14:tracePt t="61602" x="9217025" y="3244850"/>
          <p14:tracePt t="61610" x="9224963" y="3262313"/>
          <p14:tracePt t="61618" x="9242425" y="3278188"/>
          <p14:tracePt t="61624" x="9258300" y="3294063"/>
          <p14:tracePt t="61632" x="9274175" y="3309938"/>
          <p14:tracePt t="61640" x="9290050" y="3325813"/>
          <p14:tracePt t="61648" x="9321800" y="3349625"/>
          <p14:tracePt t="61656" x="9337675" y="3357563"/>
          <p14:tracePt t="61665" x="9361488" y="3381375"/>
          <p14:tracePt t="61672" x="9385300" y="3389313"/>
          <p14:tracePt t="61681" x="9409113" y="3413125"/>
          <p14:tracePt t="61688" x="9432925" y="3421063"/>
          <p14:tracePt t="61697" x="9456738" y="3429000"/>
          <p14:tracePt t="61706" x="9488488" y="3444875"/>
          <p14:tracePt t="61713" x="9512300" y="3452813"/>
          <p14:tracePt t="61720" x="9536113" y="3476625"/>
          <p14:tracePt t="61729" x="9585325" y="3492500"/>
          <p14:tracePt t="61736" x="9632950" y="3508375"/>
          <p14:tracePt t="61742" x="9680575" y="3524250"/>
          <p14:tracePt t="61750" x="9736138" y="3540125"/>
          <p14:tracePt t="61758" x="9775825" y="3548063"/>
          <p14:tracePt t="61766" x="9823450" y="3556000"/>
          <p14:tracePt t="61774" x="9879013" y="3563938"/>
          <p14:tracePt t="61782" x="9936163" y="3571875"/>
          <p14:tracePt t="61790" x="9991725" y="3579813"/>
          <p14:tracePt t="61798" x="10047288" y="3587750"/>
          <p14:tracePt t="61806" x="10086975" y="3595688"/>
          <p14:tracePt t="61814" x="10134600" y="3605213"/>
          <p14:tracePt t="61822" x="10174288" y="3613150"/>
          <p14:tracePt t="61831" x="10213975" y="3613150"/>
          <p14:tracePt t="61838" x="10253663" y="3613150"/>
          <p14:tracePt t="61847" x="10302875" y="3621088"/>
          <p14:tracePt t="61855" x="10342563" y="3621088"/>
          <p14:tracePt t="61864" x="10382250" y="3621088"/>
          <p14:tracePt t="61873" x="10429875" y="3621088"/>
          <p14:tracePt t="61878" x="10469563" y="3621088"/>
          <p14:tracePt t="61887" x="10517188" y="3621088"/>
          <p14:tracePt t="61894" x="10556875" y="3621088"/>
          <p14:tracePt t="61901" x="10604500" y="3621088"/>
          <p14:tracePt t="61911" x="10645775" y="3621088"/>
          <p14:tracePt t="61917" x="10685463" y="3621088"/>
          <p14:tracePt t="61926" x="10725150" y="3621088"/>
          <p14:tracePt t="61932" x="10756900" y="3621088"/>
          <p14:tracePt t="61942" x="10788650" y="3621088"/>
          <p14:tracePt t="61948" x="10828338" y="3621088"/>
          <p14:tracePt t="61956" x="10852150" y="3621088"/>
          <p14:tracePt t="61964" x="10883900" y="3621088"/>
          <p14:tracePt t="61974" x="10923588" y="3621088"/>
          <p14:tracePt t="61981" x="10955338" y="3621088"/>
          <p14:tracePt t="61988" x="10980738" y="3621088"/>
          <p14:tracePt t="61994" x="10996613" y="3613150"/>
          <p14:tracePt t="62002" x="11012488" y="3613150"/>
          <p14:tracePt t="62011" x="11028363" y="3605213"/>
          <p14:tracePt t="62018" x="11044238" y="3595688"/>
          <p14:tracePt t="62027" x="11060113" y="3595688"/>
          <p14:tracePt t="62044" x="11075988" y="3595688"/>
          <p14:tracePt t="62052" x="11075988" y="3587750"/>
          <p14:tracePt t="62058" x="11083925" y="3587750"/>
          <p14:tracePt t="62074" x="11091863" y="3587750"/>
          <p14:tracePt t="62097" x="11099800" y="3587750"/>
          <p14:tracePt t="62106" x="11099800" y="3579813"/>
          <p14:tracePt t="62114" x="11107738" y="3571875"/>
          <p14:tracePt t="62126" x="11123613" y="3571875"/>
          <p14:tracePt t="62131" x="11139488" y="3563938"/>
          <p14:tracePt t="62138" x="11155363" y="3556000"/>
          <p14:tracePt t="62144" x="11171238" y="3556000"/>
          <p14:tracePt t="62154" x="11202988" y="3548063"/>
          <p14:tracePt t="62160" x="11218863" y="3540125"/>
          <p14:tracePt t="62168" x="11234738" y="3532188"/>
          <p14:tracePt t="62176" x="11250613" y="3532188"/>
          <p14:tracePt t="62184" x="11274425" y="3524250"/>
          <p14:tracePt t="62192" x="11298238" y="3508375"/>
          <p14:tracePt t="62200" x="11331575" y="3500438"/>
          <p14:tracePt t="62208" x="11355388" y="3492500"/>
          <p14:tracePt t="62216" x="11379200" y="3476625"/>
          <p14:tracePt t="62226" x="11395075" y="3468688"/>
          <p14:tracePt t="62232" x="11418888" y="3452813"/>
          <p14:tracePt t="62238" x="11434763" y="3444875"/>
          <p14:tracePt t="62249" x="11450638" y="3436938"/>
          <p14:tracePt t="62256" x="11466513" y="3421063"/>
          <p14:tracePt t="62263" x="11498263" y="3405188"/>
          <p14:tracePt t="62272" x="11522075" y="3381375"/>
          <p14:tracePt t="62279" x="11537950" y="3365500"/>
          <p14:tracePt t="62288" x="11561763" y="3341688"/>
          <p14:tracePt t="62295" x="11577638" y="3317875"/>
          <p14:tracePt t="62302" x="11601450" y="3294063"/>
          <p14:tracePt t="62311" x="11617325" y="3270250"/>
          <p14:tracePt t="62318" x="11641138" y="3252788"/>
          <p14:tracePt t="62326" x="11657013" y="3228975"/>
          <p14:tracePt t="62334" x="11674475" y="3205163"/>
          <p14:tracePt t="62340" x="11682413" y="3181350"/>
          <p14:tracePt t="62350" x="11690350" y="3165475"/>
          <p14:tracePt t="62356" x="11698288" y="3141663"/>
          <p14:tracePt t="62365" x="11706225" y="3109913"/>
          <p14:tracePt t="62398" x="11722100" y="3062288"/>
          <p14:tracePt t="62411" x="11809413" y="2687638"/>
          <p14:tracePt t="62428" x="11833225" y="2479675"/>
          <p14:tracePt t="62504" x="11833225" y="2328863"/>
          <p14:tracePt t="62512" x="11682413" y="1514475"/>
          <p14:tracePt t="62522" x="11664950" y="1450975"/>
          <p14:tracePt t="62531" x="11657013" y="1411288"/>
          <p14:tracePt t="62547" x="11649075" y="1379538"/>
          <p14:tracePt t="62563" x="11633200" y="1276350"/>
          <p14:tracePt t="62582" x="11609388" y="1163638"/>
          <p14:tracePt t="62592" x="11593513" y="1060450"/>
          <p14:tracePt t="62594" x="11585575" y="1012825"/>
          <p14:tracePt t="62660" x="11577638" y="981075"/>
          <p14:tracePt t="62667" x="11474450" y="446088"/>
          <p14:tracePt t="62672" x="11466513" y="422275"/>
          <p14:tracePt t="62681" x="11458575" y="398463"/>
          <p14:tracePt t="62686" x="11450638" y="374650"/>
          <p14:tracePt t="62694" x="11442700" y="350838"/>
          <p14:tracePt t="62705" x="11434763" y="327025"/>
          <p14:tracePt t="62712" x="11418888" y="303213"/>
          <p14:tracePt t="62718" x="11403013" y="279400"/>
          <p14:tracePt t="62731" x="11387138" y="263525"/>
          <p14:tracePt t="62736" x="11379200" y="247650"/>
          <p14:tracePt t="62745" x="11363325" y="231775"/>
          <p14:tracePt t="62752" x="11363325" y="207963"/>
          <p14:tracePt t="62764" x="11355388" y="200025"/>
          <p14:tracePt t="62778" x="11347450" y="184150"/>
          <p14:tracePt t="62794" x="11339513" y="176213"/>
          <p14:tracePt t="62799" x="11331575" y="176213"/>
          <p14:tracePt t="62897" x="11266488" y="184150"/>
          <p14:tracePt t="62913" x="11155363" y="200025"/>
          <p14:tracePt t="62929" x="11020425" y="223838"/>
          <p14:tracePt t="62939" x="10860088" y="239713"/>
          <p14:tracePt t="62949" x="10804525" y="247650"/>
          <p14:tracePt t="62965" x="10748963" y="255588"/>
          <p14:tracePt t="62974" x="10645775" y="271463"/>
          <p14:tracePt t="63012" x="10533063" y="295275"/>
          <p14:tracePt t="63024" x="10269538" y="327025"/>
          <p14:tracePt t="63034" x="10213975" y="342900"/>
          <p14:tracePt t="63073" x="10198100" y="350838"/>
          <p14:tracePt t="63082" x="10102850" y="374650"/>
          <p14:tracePt t="63088" x="10094913" y="374650"/>
          <p14:tracePt t="63099" x="10079038" y="382588"/>
          <p14:tracePt t="63104" x="10063163" y="390525"/>
          <p14:tracePt t="63115" x="10039350" y="398463"/>
          <p14:tracePt t="63120" x="10015538" y="398463"/>
          <p14:tracePt t="63129" x="9975850" y="406400"/>
          <p14:tracePt t="63137" x="9926638" y="414338"/>
          <p14:tracePt t="63147" x="9871075" y="422275"/>
          <p14:tracePt t="63154" x="9807575" y="430213"/>
          <p14:tracePt t="63162" x="9752013" y="438150"/>
          <p14:tracePt t="63179" x="9601200" y="461963"/>
          <p14:tracePt t="63182" x="9544050" y="469900"/>
          <p14:tracePt t="63198" x="9504363" y="477838"/>
          <p14:tracePt t="63212" x="9393238" y="493713"/>
          <p14:tracePt t="63232" x="9305925" y="527050"/>
          <p14:tracePt t="63238" x="9242425" y="566738"/>
          <p14:tracePt t="63247" x="9217025" y="566738"/>
          <p14:tracePt t="63254" x="9201150" y="582613"/>
          <p14:tracePt t="63263" x="9177338" y="590550"/>
          <p14:tracePt t="63270" x="9169400" y="598488"/>
          <p14:tracePt t="63282" x="9153525" y="614363"/>
          <p14:tracePt t="63289" x="9145588" y="622300"/>
          <p14:tracePt t="63298" x="9137650" y="630238"/>
          <p14:tracePt t="63315" x="9113838" y="669925"/>
          <p14:tracePt t="63329" x="9082088" y="717550"/>
          <p14:tracePt t="63342" x="9034463" y="765175"/>
          <p14:tracePt t="63349" x="9018588" y="781050"/>
          <p14:tracePt t="63358" x="9002713" y="796925"/>
          <p14:tracePt t="63365" x="8986838" y="828675"/>
          <p14:tracePt t="63376" x="8978900" y="844550"/>
          <p14:tracePt t="63390" x="8947150" y="909638"/>
          <p14:tracePt t="63399" x="8931275" y="933450"/>
          <p14:tracePt t="63404" x="8915400" y="965200"/>
          <p14:tracePt t="63412" x="8899525" y="1004888"/>
          <p14:tracePt t="63420" x="8891588" y="1044575"/>
          <p14:tracePt t="63433" x="8883650" y="1084263"/>
          <p14:tracePt t="63440" x="8874125" y="1131888"/>
          <p14:tracePt t="63446" x="8866188" y="1171575"/>
          <p14:tracePt t="63462" x="8858250" y="1268413"/>
          <p14:tracePt t="63476" x="8850313" y="1331913"/>
          <p14:tracePt t="63487" x="8850313" y="1355725"/>
          <p14:tracePt t="63497" x="8842375" y="1379538"/>
          <p14:tracePt t="63508" x="8842375" y="1427163"/>
          <p14:tracePt t="63526" x="8842375" y="1466850"/>
          <p14:tracePt t="63544" x="8842375" y="1530350"/>
          <p14:tracePt t="63552" x="8842375" y="1595438"/>
          <p14:tracePt t="63561" x="8842375" y="1619250"/>
          <p14:tracePt t="63570" x="8842375" y="1643063"/>
          <p14:tracePt t="63581" x="8842375" y="1666875"/>
          <p14:tracePt t="63584" x="8842375" y="1690688"/>
          <p14:tracePt t="63596" x="8842375" y="1714500"/>
          <p14:tracePt t="63612" x="8842375" y="1770063"/>
          <p14:tracePt t="63627" x="8842375" y="1841500"/>
          <p14:tracePt t="63633" x="8842375" y="1865313"/>
          <p14:tracePt t="63645" x="8842375" y="1890713"/>
          <p14:tracePt t="63656" x="8842375" y="1946275"/>
          <p14:tracePt t="63665" x="8842375" y="1970088"/>
          <p14:tracePt t="63673" x="8842375" y="1993900"/>
          <p14:tracePt t="63681" x="8842375" y="2017713"/>
          <p14:tracePt t="63686" x="8842375" y="2041525"/>
          <p14:tracePt t="63694" x="8842375" y="2065338"/>
          <p14:tracePt t="63704" x="8834438" y="2089150"/>
          <p14:tracePt t="63712" x="8834438" y="2112963"/>
          <p14:tracePt t="63718" x="8826500" y="2136775"/>
          <p14:tracePt t="63731" x="8818563" y="2160588"/>
          <p14:tracePt t="63747" x="8802688" y="2216150"/>
          <p14:tracePt t="63758" x="8778875" y="2289175"/>
          <p14:tracePt t="63766" x="8763000" y="2312988"/>
          <p14:tracePt t="63774" x="8755063" y="2336800"/>
          <p14:tracePt t="63781" x="8747125" y="2360613"/>
          <p14:tracePt t="63790" x="8739188" y="2408238"/>
          <p14:tracePt t="63797" x="8731250" y="2439988"/>
          <p14:tracePt t="63804" x="8715375" y="2471738"/>
          <p14:tracePt t="63816" x="8715375" y="2511425"/>
          <p14:tracePt t="63820" x="8691563" y="2559050"/>
          <p14:tracePt t="63829" x="8675688" y="2608263"/>
          <p14:tracePt t="63838" x="8659813" y="2655888"/>
          <p14:tracePt t="63844" x="8643938" y="2695575"/>
          <p14:tracePt t="63854" x="8636000" y="2743200"/>
          <p14:tracePt t="63863" x="8628063" y="2774950"/>
          <p14:tracePt t="63868" x="8620125" y="2814638"/>
          <p14:tracePt t="63876" x="8612188" y="2838450"/>
          <p14:tracePt t="63885" x="8612188" y="2862263"/>
          <p14:tracePt t="63892" x="8604250" y="2886075"/>
          <p14:tracePt t="63905" x="8596313" y="2901950"/>
          <p14:tracePt t="63906" x="8588375" y="2919413"/>
          <p14:tracePt t="63915" x="8588375" y="2935288"/>
          <p14:tracePt t="63922" x="8588375" y="2959100"/>
          <p14:tracePt t="63931" x="8588375" y="2974975"/>
          <p14:tracePt t="63938" x="8588375" y="2990850"/>
          <p14:tracePt t="63946" x="8588375" y="3006725"/>
          <p14:tracePt t="63954" x="8588375" y="3014663"/>
          <p14:tracePt t="63962" x="8588375" y="3030538"/>
          <p14:tracePt t="63970" x="8588375" y="3038475"/>
          <p14:tracePt t="63988" x="8588375" y="3046413"/>
          <p14:tracePt t="63999" x="8596313" y="3054350"/>
          <p14:tracePt t="64010" x="8596313" y="3062288"/>
          <p14:tracePt t="64017" x="8604250" y="3062288"/>
          <p14:tracePt t="64033" x="8604250" y="3070225"/>
          <p14:tracePt t="64049" x="8612188" y="3078163"/>
          <p14:tracePt t="64058" x="8612188" y="3086100"/>
          <p14:tracePt t="64065" x="8620125" y="3094038"/>
          <p14:tracePt t="64072" x="8628063" y="3109913"/>
          <p14:tracePt t="64080" x="8628063" y="3117850"/>
          <p14:tracePt t="64088" x="8636000" y="3133725"/>
          <p14:tracePt t="64096" x="8636000" y="3141663"/>
          <p14:tracePt t="64104" x="8643938" y="3149600"/>
          <p14:tracePt t="64112" x="8643938" y="3165475"/>
          <p14:tracePt t="64131" x="8651875" y="3181350"/>
          <p14:tracePt t="64138" x="8659813" y="3181350"/>
          <p14:tracePt t="64142" x="8659813" y="3189288"/>
          <p14:tracePt t="64152" x="8667750" y="3213100"/>
          <p14:tracePt t="64162" x="8667750" y="3221038"/>
          <p14:tracePt t="64180" x="8675688" y="3244850"/>
          <p14:tracePt t="64192" x="8675688" y="3262313"/>
          <p14:tracePt t="64200" x="8675688" y="3270250"/>
          <p14:tracePt t="64214" x="8675688" y="3278188"/>
          <p14:tracePt t="64222" x="8683625" y="3278188"/>
          <p14:tracePt t="64230" x="8683625" y="3286125"/>
          <p14:tracePt t="64247" x="8683625" y="3294063"/>
          <p14:tracePt t="64277" x="8683625" y="3302000"/>
          <p14:tracePt t="64522" x="8691563" y="3302000"/>
          <p14:tracePt t="64553" x="8691563" y="3294063"/>
          <p14:tracePt t="64980" x="8683625" y="3294063"/>
          <p14:tracePt t="65005" x="8675688" y="3302000"/>
          <p14:tracePt t="65066" x="8667750" y="3302000"/>
          <p14:tracePt t="72530" x="8651875" y="3236913"/>
          <p14:tracePt t="72538" x="8612188" y="3141663"/>
          <p14:tracePt t="72546" x="8572500" y="3014663"/>
          <p14:tracePt t="72553" x="8548688" y="2909888"/>
          <p14:tracePt t="72561" x="8523288" y="2806700"/>
          <p14:tracePt t="72568" x="8491538" y="2703513"/>
          <p14:tracePt t="72576" x="8491538" y="2616200"/>
          <p14:tracePt t="72584" x="8491538" y="2576513"/>
          <p14:tracePt t="72592" x="8491538" y="2566988"/>
          <p14:tracePt t="72821" x="8483600" y="2566988"/>
          <p14:tracePt t="72828" x="8459788" y="2559050"/>
          <p14:tracePt t="72836" x="8451850" y="2559050"/>
          <p14:tracePt t="72860" x="8451850" y="2543175"/>
          <p14:tracePt t="72868" x="8483600" y="2479675"/>
          <p14:tracePt t="72876" x="8556625" y="2408238"/>
          <p14:tracePt t="72891" x="8620125" y="2360613"/>
          <p14:tracePt t="72892" x="8667750" y="2328863"/>
          <p14:tracePt t="72898" x="8691563" y="2297113"/>
          <p14:tracePt t="72906" x="8723313" y="2281238"/>
          <p14:tracePt t="72914" x="8747125" y="2265363"/>
          <p14:tracePt t="72922" x="8763000" y="2249488"/>
          <p14:tracePt t="72930" x="8786813" y="2241550"/>
          <p14:tracePt t="72994" x="8802688" y="2224088"/>
          <p14:tracePt t="73000" x="8834438" y="2200275"/>
          <p14:tracePt t="73009" x="8850313" y="2176463"/>
          <p14:tracePt t="73020" x="8874125" y="2144713"/>
          <p14:tracePt t="73032" x="8915400" y="2097088"/>
          <p14:tracePt t="73041" x="8923338" y="2081213"/>
          <p14:tracePt t="73048" x="8931275" y="2065338"/>
          <p14:tracePt t="73057" x="8939213" y="2057400"/>
          <p14:tracePt t="73072" x="8947150" y="2049463"/>
          <p14:tracePt t="73089" x="8947150" y="2041525"/>
          <p14:tracePt t="73096" x="8955088" y="2033588"/>
          <p14:tracePt t="73107" x="8963025" y="2033588"/>
          <p14:tracePt t="73112" x="8963025" y="2025650"/>
          <p14:tracePt t="73128" x="8963025" y="2017713"/>
          <p14:tracePt t="73134" x="8970963" y="2017713"/>
          <p14:tracePt t="73152" x="8978900" y="2009775"/>
          <p14:tracePt t="73158" x="8978900" y="2001838"/>
          <p14:tracePt t="73166" x="8986838" y="2001838"/>
          <p14:tracePt t="73175" x="8994775" y="1993900"/>
          <p14:tracePt t="73191" x="9002713" y="1985963"/>
          <p14:tracePt t="73208" x="9010650" y="1978025"/>
          <p14:tracePt t="73294" x="9010650" y="1993900"/>
          <p14:tracePt t="73313" x="9010650" y="2001838"/>
          <p14:tracePt t="73316" x="9010650" y="2009775"/>
          <p14:tracePt t="73325" x="9002713" y="2017713"/>
          <p14:tracePt t="73332" x="8994775" y="2033588"/>
          <p14:tracePt t="73341" x="8994775" y="2041525"/>
          <p14:tracePt t="73348" x="8986838" y="2041525"/>
          <p14:tracePt t="73357" x="8978900" y="2049463"/>
          <p14:tracePt t="73364" x="8978900" y="2057400"/>
          <p14:tracePt t="73378" x="8970963" y="2065338"/>
          <p14:tracePt t="73396" x="8970963" y="2073275"/>
          <p14:tracePt t="73410" x="8963025" y="2081213"/>
          <p14:tracePt t="73420" x="8963025" y="2089150"/>
          <p14:tracePt t="73427" x="8963025" y="2097088"/>
          <p14:tracePt t="73434" x="8955088" y="2097088"/>
          <p14:tracePt t="73442" x="8947150" y="2112963"/>
          <p14:tracePt t="73452" x="8939213" y="2112963"/>
          <p14:tracePt t="73459" x="8939213" y="2120900"/>
          <p14:tracePt t="73466" x="8931275" y="2128838"/>
          <p14:tracePt t="73475" x="8923338" y="2136775"/>
          <p14:tracePt t="73491" x="8915400" y="2144713"/>
          <p14:tracePt t="73506" x="8907463" y="2152650"/>
          <p14:tracePt t="73520" x="8899525" y="2168525"/>
          <p14:tracePt t="73529" x="8891588" y="2176463"/>
          <p14:tracePt t="73539" x="8891588" y="2184400"/>
          <p14:tracePt t="73545" x="8883650" y="2200275"/>
          <p14:tracePt t="73552" x="8874125" y="2216150"/>
          <p14:tracePt t="73560" x="8874125" y="2224088"/>
          <p14:tracePt t="73568" x="8866188" y="2241550"/>
          <p14:tracePt t="73576" x="8858250" y="2257425"/>
          <p14:tracePt t="73586" x="8850313" y="2273300"/>
          <p14:tracePt t="73593" x="8850313" y="2289175"/>
          <p14:tracePt t="73600" x="8850313" y="2305050"/>
          <p14:tracePt t="73609" x="8850313" y="2320925"/>
          <p14:tracePt t="73614" x="8850313" y="2344738"/>
          <p14:tracePt t="73623" x="8850313" y="2352675"/>
          <p14:tracePt t="73632" x="8850313" y="2368550"/>
          <p14:tracePt t="73642" x="8850313" y="2384425"/>
          <p14:tracePt t="73646" x="8850313" y="2400300"/>
          <p14:tracePt t="73654" x="8850313" y="2416175"/>
          <p14:tracePt t="73662" x="8850313" y="2424113"/>
          <p14:tracePt t="73670" x="8858250" y="2439988"/>
          <p14:tracePt t="73678" x="8858250" y="2447925"/>
          <p14:tracePt t="73694" x="8866188" y="2463800"/>
          <p14:tracePt t="73710" x="8866188" y="2471738"/>
          <p14:tracePt t="73718" x="8874125" y="2471738"/>
          <p14:tracePt t="73726" x="8874125" y="2479675"/>
          <p14:tracePt t="73874" x="8874125" y="2487613"/>
          <p14:tracePt t="73882" x="8874125" y="2503488"/>
          <p14:tracePt t="73891" x="8874125" y="2519363"/>
          <p14:tracePt t="73907" x="8858250" y="2576513"/>
          <p14:tracePt t="73914" x="8850313" y="2616200"/>
          <p14:tracePt t="73925" x="8850313" y="2640013"/>
          <p14:tracePt t="73930" x="8842375" y="2663825"/>
          <p14:tracePt t="73938" x="8842375" y="2687638"/>
          <p14:tracePt t="73946" x="8834438" y="2711450"/>
          <p14:tracePt t="73954" x="8834438" y="2727325"/>
          <p14:tracePt t="73962" x="8834438" y="2743200"/>
          <p14:tracePt t="73970" x="8834438" y="2759075"/>
          <p14:tracePt t="73979" x="8834438" y="2774950"/>
          <p14:tracePt t="73993" x="8834438" y="2782888"/>
          <p14:tracePt t="74108" x="8834438" y="2798763"/>
          <p14:tracePt t="74112" x="8842375" y="2814638"/>
          <p14:tracePt t="74118" x="8850313" y="2822575"/>
          <p14:tracePt t="74128" x="8850313" y="2838450"/>
          <p14:tracePt t="74134" x="8858250" y="2862263"/>
          <p14:tracePt t="74143" x="8866188" y="2878138"/>
          <p14:tracePt t="74150" x="8874125" y="2894013"/>
          <p14:tracePt t="74159" x="8874125" y="2909888"/>
          <p14:tracePt t="74166" x="8883650" y="2927350"/>
          <p14:tracePt t="74176" x="8891588" y="2951163"/>
          <p14:tracePt t="74182" x="8899525" y="2967038"/>
          <p14:tracePt t="74191" x="8899525" y="2974975"/>
          <p14:tracePt t="74200" x="8907463" y="2982913"/>
          <p14:tracePt t="74216" x="8907463" y="2990850"/>
          <p14:tracePt t="74225" x="8915400" y="2990850"/>
          <p14:tracePt t="74232" x="8915400" y="2998788"/>
          <p14:tracePt t="74240" x="8915400" y="3006725"/>
          <p14:tracePt t="74250" x="8923338" y="3006725"/>
          <p14:tracePt t="74254" x="8931275" y="3014663"/>
          <p14:tracePt t="74260" x="8931275" y="3022600"/>
          <p14:tracePt t="74268" x="8939213" y="3038475"/>
          <p14:tracePt t="74277" x="8947150" y="3054350"/>
          <p14:tracePt t="74284" x="8947150" y="3062288"/>
          <p14:tracePt t="74293" x="8955088" y="3070225"/>
          <p14:tracePt t="74300" x="8963025" y="3094038"/>
          <p14:tracePt t="74309" x="8963025" y="3101975"/>
          <p14:tracePt t="74316" x="8970963" y="3109913"/>
          <p14:tracePt t="74325" x="8978900" y="3125788"/>
          <p14:tracePt t="74332" x="8986838" y="3149600"/>
          <p14:tracePt t="74340" x="8994775" y="3157538"/>
          <p14:tracePt t="74348" x="9010650" y="3173413"/>
          <p14:tracePt t="74357" x="9018588" y="3197225"/>
          <p14:tracePt t="74362" x="9026525" y="3213100"/>
          <p14:tracePt t="74370" x="9042400" y="3228975"/>
          <p14:tracePt t="74378" x="9050338" y="3244850"/>
          <p14:tracePt t="74386" x="9058275" y="3262313"/>
          <p14:tracePt t="74394" x="9074150" y="3286125"/>
          <p14:tracePt t="74404" x="9074150" y="3302000"/>
          <p14:tracePt t="74412" x="9082088" y="3309938"/>
          <p14:tracePt t="74420" x="9090025" y="3325813"/>
          <p14:tracePt t="74427" x="9090025" y="3333750"/>
          <p14:tracePt t="74434" x="9105900" y="3341688"/>
          <p14:tracePt t="74443" x="9113838" y="3365500"/>
          <p14:tracePt t="74450" x="9121775" y="3373438"/>
          <p14:tracePt t="74459" x="9137650" y="3389313"/>
          <p14:tracePt t="74466" x="9137650" y="3405188"/>
          <p14:tracePt t="74475" x="9145588" y="3405188"/>
          <p14:tracePt t="74482" x="9145588" y="3421063"/>
          <p14:tracePt t="74488" x="9153525" y="3436938"/>
          <p14:tracePt t="74496" x="9161463" y="3436938"/>
          <p14:tracePt t="74504" x="9169400" y="3452813"/>
          <p14:tracePt t="74512" x="9177338" y="3460750"/>
          <p14:tracePt t="74520" x="9177338" y="3468688"/>
          <p14:tracePt t="74528" x="9185275" y="3476625"/>
          <p14:tracePt t="74536" x="9193213" y="3492500"/>
          <p14:tracePt t="74545" x="9193213" y="3508375"/>
          <p14:tracePt t="74556" x="9209088" y="3524250"/>
          <p14:tracePt t="74561" x="9217025" y="3532188"/>
          <p14:tracePt t="74570" x="9224963" y="3548063"/>
          <p14:tracePt t="74578" x="9234488" y="3563938"/>
          <p14:tracePt t="74584" x="9242425" y="3571875"/>
          <p14:tracePt t="74593" x="9250363" y="3587750"/>
          <p14:tracePt t="74598" x="9258300" y="3605213"/>
          <p14:tracePt t="74608" x="9258300" y="3613150"/>
          <p14:tracePt t="74614" x="9266238" y="3621088"/>
          <p14:tracePt t="74623" x="9266238" y="3629025"/>
          <p14:tracePt t="74630" x="9274175" y="3636963"/>
          <p14:tracePt t="74638" x="9282113" y="3636963"/>
          <p14:tracePt t="74646" x="9282113" y="3644900"/>
          <p14:tracePt t="74654" x="9290050" y="3652838"/>
          <p14:tracePt t="74671" x="9297988" y="3660775"/>
          <p14:tracePt t="74686" x="9305925" y="3668713"/>
          <p14:tracePt t="74694" x="9313863" y="3668713"/>
          <p14:tracePt t="74701" x="9313863" y="3676650"/>
          <p14:tracePt t="74718" x="9321800" y="3684588"/>
          <p14:tracePt t="74732" x="9329738" y="3692525"/>
          <p14:tracePt t="74749" x="9337675" y="3700463"/>
          <p14:tracePt t="74756" x="9345613" y="3700463"/>
          <p14:tracePt t="74766" x="9361488" y="3708400"/>
          <p14:tracePt t="74772" x="9369425" y="3716338"/>
          <p14:tracePt t="74788" x="9385300" y="3724275"/>
          <p14:tracePt t="74796" x="9409113" y="3732213"/>
          <p14:tracePt t="74804" x="9432925" y="3732213"/>
          <p14:tracePt t="74813" x="9448800" y="3740150"/>
          <p14:tracePt t="74820" x="9464675" y="3748088"/>
          <p14:tracePt t="74828" x="9480550" y="3756025"/>
          <p14:tracePt t="74836" x="9496425" y="3756025"/>
          <p14:tracePt t="74843" x="9520238" y="3763963"/>
          <p14:tracePt t="74850" x="9520238" y="3771900"/>
          <p14:tracePt t="74861" x="9536113" y="3771900"/>
          <p14:tracePt t="74866" x="9544050" y="3779838"/>
          <p14:tracePt t="74876" x="9544050" y="3787775"/>
          <p14:tracePt t="74882" x="9559925" y="3787775"/>
          <p14:tracePt t="74890" x="9559925" y="3795713"/>
          <p14:tracePt t="74907" x="9593263" y="3803650"/>
          <p14:tracePt t="74914" x="9609138" y="3811588"/>
          <p14:tracePt t="74922" x="9625013" y="3819525"/>
          <p14:tracePt t="74930" x="9640888" y="3819525"/>
          <p14:tracePt t="74938" x="9664700" y="3827463"/>
          <p14:tracePt t="74950" x="9680575" y="3835400"/>
          <p14:tracePt t="74954" x="9696450" y="3843338"/>
          <p14:tracePt t="74962" x="9704388" y="3843338"/>
          <p14:tracePt t="74972" x="9720263" y="3851275"/>
          <p14:tracePt t="74980" x="9736138" y="3851275"/>
          <p14:tracePt t="74987" x="9752013" y="3859213"/>
          <p14:tracePt t="74993" x="9759950" y="3859213"/>
          <p14:tracePt t="75000" x="9767888" y="3867150"/>
          <p14:tracePt t="75008" x="9767888" y="3875088"/>
          <p14:tracePt t="75016" x="9775825" y="3875088"/>
          <p14:tracePt t="75024" x="9783763" y="3883025"/>
          <p14:tracePt t="75043" x="9791700" y="3890963"/>
          <p14:tracePt t="75048" x="9815513" y="3898900"/>
          <p14:tracePt t="75060" x="9823450" y="3898900"/>
          <p14:tracePt t="75064" x="9831388" y="3906838"/>
          <p14:tracePt t="75072" x="9847263" y="3914775"/>
          <p14:tracePt t="75080" x="9855200" y="3914775"/>
          <p14:tracePt t="75086" x="9863138" y="3922713"/>
          <p14:tracePt t="75095" x="9879013" y="3930650"/>
          <p14:tracePt t="75111" x="9894888" y="3938588"/>
          <p14:tracePt t="75118" x="9902825" y="3938588"/>
          <p14:tracePt t="75127" x="9918700" y="3948113"/>
          <p14:tracePt t="75134" x="9936163" y="3956050"/>
          <p14:tracePt t="75143" x="9944100" y="3963988"/>
          <p14:tracePt t="75150" x="9967913" y="3963988"/>
          <p14:tracePt t="75158" x="9967913" y="3971925"/>
          <p14:tracePt t="75167" x="9975850" y="3971925"/>
          <p14:tracePt t="75182" x="9983788" y="3971925"/>
          <p14:tracePt t="75208" x="9991725" y="3971925"/>
          <p14:tracePt t="75222" x="9999663" y="3971925"/>
          <p14:tracePt t="75231" x="9999663" y="3979863"/>
          <p14:tracePt t="75236" x="10007600" y="3979863"/>
          <p14:tracePt t="75252" x="10015538" y="3979863"/>
          <p14:tracePt t="75268" x="10023475" y="3979863"/>
          <p14:tracePt t="75278" x="10031413" y="3987800"/>
          <p14:tracePt t="75284" x="10047288" y="3987800"/>
          <p14:tracePt t="75292" x="10063163" y="3987800"/>
          <p14:tracePt t="75300" x="10079038" y="3987800"/>
          <p14:tracePt t="75309" x="10094913" y="3995738"/>
          <p14:tracePt t="75316" x="10102850" y="3995738"/>
          <p14:tracePt t="75325" x="10118725" y="3995738"/>
          <p14:tracePt t="75332" x="10126663" y="3995738"/>
          <p14:tracePt t="75341" x="10142538" y="3995738"/>
          <p14:tracePt t="75346" x="10158413" y="3995738"/>
          <p14:tracePt t="75354" x="10174288" y="3995738"/>
          <p14:tracePt t="75366" x="10190163" y="3995738"/>
          <p14:tracePt t="75375" x="10213975" y="3995738"/>
          <p14:tracePt t="75381" x="10229850" y="3995738"/>
          <p14:tracePt t="75389" x="10237788" y="3995738"/>
          <p14:tracePt t="75394" x="10245725" y="3995738"/>
          <p14:tracePt t="75402" x="10253663" y="3995738"/>
          <p14:tracePt t="75411" x="10261600" y="3995738"/>
          <p14:tracePt t="75418" x="10269538" y="3995738"/>
          <p14:tracePt t="75427" x="10279063" y="3995738"/>
          <p14:tracePt t="75434" x="10287000" y="3995738"/>
          <p14:tracePt t="75443" x="10294938" y="3995738"/>
          <p14:tracePt t="75450" x="10310813" y="3995738"/>
          <p14:tracePt t="75458" x="10318750" y="3995738"/>
          <p14:tracePt t="75466" x="10326688" y="3995738"/>
          <p14:tracePt t="75472" x="10334625" y="3995738"/>
          <p14:tracePt t="75480" x="10342563" y="3995738"/>
          <p14:tracePt t="75488" x="10350500" y="3995738"/>
          <p14:tracePt t="75496" x="10366375" y="3995738"/>
          <p14:tracePt t="75506" x="10374313" y="3995738"/>
          <p14:tracePt t="75521" x="10382250" y="3995738"/>
          <p14:tracePt t="75529" x="10390188" y="3995738"/>
          <p14:tracePt t="75536" x="10398125" y="3995738"/>
          <p14:tracePt t="75553" x="10406063" y="3987800"/>
          <p14:tracePt t="75561" x="10414000" y="3987800"/>
          <p14:tracePt t="75568" x="10421938" y="3987800"/>
          <p14:tracePt t="75577" x="10429875" y="3987800"/>
          <p14:tracePt t="75582" x="10429875" y="3979863"/>
          <p14:tracePt t="75590" x="10445750" y="3979863"/>
          <p14:tracePt t="75598" x="10461625" y="3979863"/>
          <p14:tracePt t="75606" x="10469563" y="3979863"/>
          <p14:tracePt t="75614" x="10485438" y="3979863"/>
          <p14:tracePt t="75622" x="10501313" y="3979863"/>
          <p14:tracePt t="75630" x="10517188" y="3971925"/>
          <p14:tracePt t="75638" x="10541000" y="3971925"/>
          <p14:tracePt t="75648" x="10548938" y="3971925"/>
          <p14:tracePt t="75658" x="10556875" y="3963988"/>
          <p14:tracePt t="75663" x="10572750" y="3963988"/>
          <p14:tracePt t="75678" x="10580688" y="3963988"/>
          <p14:tracePt t="75686" x="10588625" y="3956050"/>
          <p14:tracePt t="75695" x="10596563" y="3956050"/>
          <p14:tracePt t="75702" x="10604500" y="3948113"/>
          <p14:tracePt t="75717" x="10612438" y="3948113"/>
          <p14:tracePt t="75724" x="10620375" y="3948113"/>
          <p14:tracePt t="75732" x="10629900" y="3948113"/>
          <p14:tracePt t="75742" x="10637838" y="3948113"/>
          <p14:tracePt t="75748" x="10645775" y="3948113"/>
          <p14:tracePt t="75756" x="10653713" y="3938588"/>
          <p14:tracePt t="75775" x="10661650" y="3938588"/>
          <p14:tracePt t="75780" x="10677525" y="3938588"/>
          <p14:tracePt t="75788" x="10685463" y="3938588"/>
          <p14:tracePt t="75796" x="10693400" y="3938588"/>
          <p14:tracePt t="75804" x="10709275" y="3938588"/>
          <p14:tracePt t="75820" x="10717213" y="3938588"/>
          <p14:tracePt t="75827" x="10725150" y="3938588"/>
          <p14:tracePt t="75836" x="10733088" y="3938588"/>
          <p14:tracePt t="75842" x="10741025" y="3938588"/>
          <p14:tracePt t="75849" x="10748963" y="3938588"/>
          <p14:tracePt t="75866" x="10764838" y="3938588"/>
          <p14:tracePt t="75882" x="10772775" y="3938588"/>
          <p14:tracePt t="75898" x="10780713" y="3938588"/>
          <p14:tracePt t="75907" x="10788650" y="3938588"/>
          <p14:tracePt t="75925" x="10796588" y="3938588"/>
          <p14:tracePt t="75930" x="10804525" y="3938588"/>
          <p14:tracePt t="75946" x="10812463" y="3938588"/>
          <p14:tracePt t="75952" x="10820400" y="3938588"/>
          <p14:tracePt t="75980" x="10828338" y="3938588"/>
          <p14:tracePt t="75994" x="10836275" y="3938588"/>
          <p14:tracePt t="76010" x="10852150" y="3938588"/>
          <p14:tracePt t="76018" x="10868025" y="3938588"/>
          <p14:tracePt t="76028" x="10883900" y="3938588"/>
          <p14:tracePt t="76035" x="10899775" y="3938588"/>
          <p14:tracePt t="76041" x="10915650" y="3938588"/>
          <p14:tracePt t="76048" x="10931525" y="3930650"/>
          <p14:tracePt t="76063" x="10947400" y="3930650"/>
          <p14:tracePt t="76067" x="10963275" y="3930650"/>
          <p14:tracePt t="76073" x="10980738" y="3930650"/>
          <p14:tracePt t="76080" x="10988675" y="3930650"/>
          <p14:tracePt t="76086" x="10996613" y="3930650"/>
          <p14:tracePt t="76095" x="11004550" y="3922713"/>
          <p14:tracePt t="76111" x="11012488" y="3922713"/>
          <p14:tracePt t="76118" x="11020425" y="3922713"/>
          <p14:tracePt t="76134" x="11028363" y="3914775"/>
          <p14:tracePt t="76150" x="11036300" y="3914775"/>
          <p14:tracePt t="76167" x="11036300" y="3906838"/>
          <p14:tracePt t="76174" x="11044238" y="3906838"/>
          <p14:tracePt t="76182" x="11052175" y="3898900"/>
          <p14:tracePt t="76196" x="11060113" y="3890963"/>
          <p14:tracePt t="76220" x="11060113" y="3883025"/>
          <p14:tracePt t="76230" x="11068050" y="3883025"/>
          <p14:tracePt t="76245" x="11068050" y="3875088"/>
          <p14:tracePt t="76261" x="11075988" y="3867150"/>
          <p14:tracePt t="76284" x="11083925" y="3867150"/>
          <p14:tracePt t="76292" x="11083925" y="3859213"/>
          <p14:tracePt t="76325" x="11091863" y="3851275"/>
          <p14:tracePt t="76338" x="11091863" y="3843338"/>
          <p14:tracePt t="76346" x="11099800" y="3843338"/>
          <p14:tracePt t="76354" x="11099800" y="3835400"/>
          <p14:tracePt t="76362" x="11107738" y="3827463"/>
          <p14:tracePt t="76372" x="11115675" y="3827463"/>
          <p14:tracePt t="76381" x="11115675" y="3819525"/>
          <p14:tracePt t="76388" x="11123613" y="3819525"/>
          <p14:tracePt t="76396" x="11123613" y="3811588"/>
          <p14:tracePt t="76411" x="11131550" y="3803650"/>
          <p14:tracePt t="76419" x="11131550" y="3795713"/>
          <p14:tracePt t="76428" x="11139488" y="3795713"/>
          <p14:tracePt t="76436" x="11147425" y="3787775"/>
          <p14:tracePt t="76453" x="11147425" y="3771900"/>
          <p14:tracePt t="76464" x="11155363" y="3763963"/>
          <p14:tracePt t="76482" x="11163300" y="3756025"/>
          <p14:tracePt t="76496" x="11171238" y="3748088"/>
          <p14:tracePt t="76504" x="11179175" y="3740150"/>
          <p14:tracePt t="76522" x="11187113" y="3732213"/>
          <p14:tracePt t="76536" x="11195050" y="3724275"/>
          <p14:tracePt t="76552" x="11195050" y="3716338"/>
          <p14:tracePt t="76561" x="11202988" y="3708400"/>
          <p14:tracePt t="76566" x="11210925" y="3708400"/>
          <p14:tracePt t="76577" x="11210925" y="3700463"/>
          <p14:tracePt t="76600" x="11218863" y="3692525"/>
          <p14:tracePt t="76617" x="11218863" y="3684588"/>
          <p14:tracePt t="76624" x="11226800" y="3684588"/>
          <p14:tracePt t="76639" x="11226800" y="3676650"/>
          <p14:tracePt t="76647" x="11234738" y="3676650"/>
          <p14:tracePt t="76663" x="11242675" y="3668713"/>
          <p14:tracePt t="76679" x="11250613" y="3668713"/>
          <p14:tracePt t="76686" x="11250613" y="3660775"/>
          <p14:tracePt t="76692" x="11258550" y="3660775"/>
          <p14:tracePt t="76709" x="11266488" y="3652838"/>
          <p14:tracePt t="76717" x="11274425" y="3652838"/>
          <p14:tracePt t="76733" x="11282363" y="3644900"/>
          <p14:tracePt t="76742" x="11282363" y="3636963"/>
          <p14:tracePt t="76747" x="11290300" y="3636963"/>
          <p14:tracePt t="76765" x="11298238" y="3629025"/>
          <p14:tracePt t="76772" x="11306175" y="3629025"/>
          <p14:tracePt t="76780" x="11314113" y="3621088"/>
          <p14:tracePt t="76804" x="11331575" y="3613150"/>
          <p14:tracePt t="76812" x="11339513" y="3605213"/>
          <p14:tracePt t="76818" x="11347450" y="3605213"/>
          <p14:tracePt t="76827" x="11355388" y="3605213"/>
          <p14:tracePt t="76836" x="11363325" y="3595688"/>
          <p14:tracePt t="76842" x="11371263" y="3587750"/>
          <p14:tracePt t="76866" x="11379200" y="3587750"/>
          <p14:tracePt t="76892" x="11379200" y="3579813"/>
          <p14:tracePt t="76898" x="11387138" y="3579813"/>
          <p14:tracePt t="76906" x="11387138" y="3571875"/>
          <p14:tracePt t="76914" x="11395075" y="3571875"/>
          <p14:tracePt t="76922" x="11403013" y="3563938"/>
          <p14:tracePt t="76930" x="11403013" y="3556000"/>
          <p14:tracePt t="76938" x="11410950" y="3556000"/>
          <p14:tracePt t="76945" x="11410950" y="3548063"/>
          <p14:tracePt t="76952" x="11418888" y="3548063"/>
          <p14:tracePt t="76960" x="11418888" y="3540125"/>
          <p14:tracePt t="76968" x="11426825" y="3540125"/>
          <p14:tracePt t="76976" x="11434763" y="3532188"/>
          <p14:tracePt t="76984" x="11434763" y="3524250"/>
          <p14:tracePt t="76996" x="11442700" y="3524250"/>
          <p14:tracePt t="77001" x="11442700" y="3516313"/>
          <p14:tracePt t="77009" x="11450638" y="3516313"/>
          <p14:tracePt t="77016" x="11450638" y="3508375"/>
          <p14:tracePt t="77035" x="11458575" y="3500438"/>
          <p14:tracePt t="77046" x="11466513" y="3492500"/>
          <p14:tracePt t="77056" x="11474450" y="3484563"/>
          <p14:tracePt t="77072" x="11482388" y="3476625"/>
          <p14:tracePt t="77086" x="11490325" y="3468688"/>
          <p14:tracePt t="77095" x="11490325" y="3460750"/>
          <p14:tracePt t="77104" x="11498263" y="3460750"/>
          <p14:tracePt t="77110" x="11506200" y="3460750"/>
          <p14:tracePt t="77118" x="11506200" y="3452813"/>
          <p14:tracePt t="77134" x="11506200" y="3444875"/>
          <p14:tracePt t="77142" x="11514138" y="3444875"/>
          <p14:tracePt t="77151" x="11514138" y="3436938"/>
          <p14:tracePt t="77161" x="11514138" y="3429000"/>
          <p14:tracePt t="77166" x="11522075" y="3429000"/>
          <p14:tracePt t="77180" x="11522075" y="3421063"/>
          <p14:tracePt t="77196" x="11530013" y="3421063"/>
          <p14:tracePt t="77204" x="11530013" y="3413125"/>
          <p14:tracePt t="77229" x="11537950" y="3413125"/>
          <p14:tracePt t="77344" x="11545888" y="3413125"/>
          <p14:tracePt t="77346" x="11545888" y="3405188"/>
          <p14:tracePt t="77380" x="11553825" y="3397250"/>
          <p14:tracePt t="77402" x="11561763" y="3389313"/>
          <p14:tracePt t="77418" x="11569700" y="3389313"/>
          <p14:tracePt t="77426" x="11569700" y="3381375"/>
          <p14:tracePt t="77434" x="11577638" y="3381375"/>
          <p14:tracePt t="77442" x="11577638" y="3373438"/>
          <p14:tracePt t="77450" x="11585575" y="3373438"/>
          <p14:tracePt t="77461" x="11585575" y="3365500"/>
          <p14:tracePt t="77464" x="11593513" y="3357563"/>
          <p14:tracePt t="77480" x="11601450" y="3357563"/>
          <p14:tracePt t="77490" x="11601450" y="3349625"/>
          <p14:tracePt t="77500" x="11609388" y="3349625"/>
          <p14:tracePt t="77506" x="11609388" y="3341688"/>
          <p14:tracePt t="77523" x="11617325" y="3341688"/>
          <p14:tracePt t="77530" x="11617325" y="3333750"/>
          <p14:tracePt t="77536" x="11617325" y="3325813"/>
          <p14:tracePt t="77545" x="11625263" y="3325813"/>
          <p14:tracePt t="77550" x="11633200" y="3317875"/>
          <p14:tracePt t="77566" x="11633200" y="3309938"/>
          <p14:tracePt t="77580" x="11641138" y="3309938"/>
          <p14:tracePt t="77588" x="11641138" y="3302000"/>
          <p14:tracePt t="77602" x="11641138" y="3294063"/>
          <p14:tracePt t="77614" x="11649075" y="3286125"/>
          <p14:tracePt t="77640" x="11657013" y="3278188"/>
          <p14:tracePt t="77654" x="11657013" y="3270250"/>
          <p14:tracePt t="77663" x="11664950" y="3270250"/>
          <p14:tracePt t="77677" x="11664950" y="3262313"/>
          <p14:tracePt t="77684" x="11664950" y="3252788"/>
          <p14:tracePt t="77695" x="11674475" y="3252788"/>
          <p14:tracePt t="77702" x="11674475" y="3244850"/>
          <p14:tracePt t="77707" x="11682413" y="3236913"/>
          <p14:tracePt t="77732" x="11690350" y="3228975"/>
          <p14:tracePt t="77745" x="11698288" y="3205163"/>
          <p14:tracePt t="77760" x="11698288" y="3197225"/>
          <p14:tracePt t="77779" x="11706225" y="3189288"/>
          <p14:tracePt t="77788" x="11706225" y="3173413"/>
          <p14:tracePt t="79000" x="11714163" y="3173413"/>
          <p14:tracePt t="79022" x="11722100" y="3173413"/>
          <p14:tracePt t="79031" x="11730038" y="3173413"/>
          <p14:tracePt t="79040" x="11730038" y="3181350"/>
          <p14:tracePt t="79890" x="11730038" y="3189288"/>
          <p14:tracePt t="80237" x="11730038" y="3181350"/>
          <p14:tracePt t="80260" x="11730038" y="3173413"/>
          <p14:tracePt t="80276" x="11722100" y="3157538"/>
          <p14:tracePt t="80283" x="11722100" y="3149600"/>
          <p14:tracePt t="80292" x="11714163" y="3141663"/>
          <p14:tracePt t="80299" x="11714163" y="3133725"/>
          <p14:tracePt t="80308" x="11714163" y="3125788"/>
          <p14:tracePt t="80322" x="11714163" y="3117850"/>
          <p14:tracePt t="80333" x="11714163" y="3109913"/>
          <p14:tracePt t="80338" x="11722100" y="3101975"/>
          <p14:tracePt t="80346" x="11722100" y="3086100"/>
          <p14:tracePt t="80354" x="11722100" y="3062288"/>
          <p14:tracePt t="80362" x="11722100" y="3046413"/>
          <p14:tracePt t="80370" x="11714163" y="3022600"/>
          <p14:tracePt t="80380" x="11714163" y="2998788"/>
          <p14:tracePt t="80388" x="11706225" y="2982913"/>
          <p14:tracePt t="80396" x="11698288" y="2974975"/>
          <p14:tracePt t="80400" x="11698288" y="2959100"/>
          <p14:tracePt t="80408" x="11698288" y="2943225"/>
          <p14:tracePt t="80420" x="11698288" y="2927350"/>
          <p14:tracePt t="80424" x="11706225" y="2919413"/>
          <p14:tracePt t="80433" x="11714163" y="2901950"/>
          <p14:tracePt t="80442" x="11722100" y="2878138"/>
          <p14:tracePt t="80449" x="11722100" y="2862263"/>
          <p14:tracePt t="80463" x="11722100" y="2838450"/>
          <p14:tracePt t="80478" x="11722100" y="2782888"/>
          <p14:tracePt t="80494" x="11722100" y="2687638"/>
          <p14:tracePt t="80515" x="11698288" y="2566988"/>
          <p14:tracePt t="80582" x="11682413" y="2463800"/>
          <p14:tracePt t="80677" x="11872913" y="1587500"/>
          <p14:tracePt t="80684" x="11880850" y="1563688"/>
          <p14:tracePt t="80694" x="11880850" y="1538288"/>
          <p14:tracePt t="80700" x="11888788" y="1514475"/>
          <p14:tracePt t="80710" x="11896725" y="1490663"/>
          <p14:tracePt t="80716" x="11896725" y="1458913"/>
          <p14:tracePt t="80726" x="11904663" y="1427163"/>
          <p14:tracePt t="80734" x="11904663" y="1403350"/>
          <p14:tracePt t="80749" x="11920538" y="1331913"/>
          <p14:tracePt t="80756" x="11928475" y="1308100"/>
          <p14:tracePt t="80765" x="11928475" y="1284288"/>
          <p14:tracePt t="80778" x="11928475" y="1260475"/>
          <p14:tracePt t="80788" x="11936413" y="1195388"/>
          <p14:tracePt t="80799" x="11944350" y="1171575"/>
          <p14:tracePt t="80814" x="11952288" y="1108075"/>
          <p14:tracePt t="80872" x="11952288" y="1084263"/>
          <p14:tracePt t="80883" x="11928475" y="757238"/>
          <p14:tracePt t="80887" x="11928475" y="749300"/>
          <p14:tracePt t="81015" x="11928475" y="741363"/>
          <p14:tracePt t="81024" x="11936413" y="1020763"/>
          <p14:tracePt t="81030" x="11944350" y="1060450"/>
          <p14:tracePt t="81038" x="11944350" y="1092200"/>
          <p14:tracePt t="81047" x="11952288" y="1116013"/>
          <p14:tracePt t="81054" x="11952288" y="1139825"/>
          <p14:tracePt t="81063" x="11952288" y="1163638"/>
          <p14:tracePt t="81069" x="11952288" y="1179513"/>
          <p14:tracePt t="81080" x="11952288" y="1187450"/>
          <p14:tracePt t="81086" x="11952288" y="1195388"/>
          <p14:tracePt t="81092" x="11952288" y="1204913"/>
          <p14:tracePt t="81100" x="11944350" y="1204913"/>
          <p14:tracePt t="81110" x="11936413" y="1212850"/>
          <p14:tracePt t="81117" x="11936413" y="1220788"/>
          <p14:tracePt t="81124" x="11928475" y="1236663"/>
          <p14:tracePt t="81133" x="11920538" y="1252538"/>
          <p14:tracePt t="81140" x="11912600" y="1268413"/>
          <p14:tracePt t="81149" x="11896725" y="1284288"/>
          <p14:tracePt t="81156" x="11896725" y="1308100"/>
          <p14:tracePt t="81165" x="11880850" y="1323975"/>
          <p14:tracePt t="81176" x="11864975" y="1339850"/>
          <p14:tracePt t="81188" x="11825288" y="1387475"/>
          <p14:tracePt t="81196" x="11817350" y="1403350"/>
          <p14:tracePt t="81204" x="11809413" y="1427163"/>
          <p14:tracePt t="81216" x="11801475" y="1427163"/>
          <p14:tracePt t="81221" x="11793538" y="1435100"/>
          <p14:tracePt t="81236" x="11793538" y="1443038"/>
          <p14:tracePt t="81244" x="11785600" y="1443038"/>
          <p14:tracePt t="81252" x="11785600" y="1450975"/>
          <p14:tracePt t="81258" x="11785600" y="1458913"/>
          <p14:tracePt t="81274" x="11777663" y="1466850"/>
          <p14:tracePt t="81284" x="11777663" y="1482725"/>
          <p14:tracePt t="81290" x="11761788" y="1490663"/>
          <p14:tracePt t="81299" x="11753850" y="1506538"/>
          <p14:tracePt t="81306" x="11753850" y="1522413"/>
          <p14:tracePt t="81314" x="11745913" y="1530350"/>
          <p14:tracePt t="81320" x="11737975" y="1547813"/>
          <p14:tracePt t="81328" x="11730038" y="1563688"/>
          <p14:tracePt t="81338" x="11714163" y="1571625"/>
          <p14:tracePt t="81344" x="11714163" y="1579563"/>
          <p14:tracePt t="81352" x="11706225" y="1579563"/>
          <p14:tracePt t="81360" x="11706225" y="1587500"/>
          <p14:tracePt t="81376" x="11698288" y="1587500"/>
          <p14:tracePt t="81448" x="11682413" y="1587500"/>
          <p14:tracePt t="81454" x="11664950" y="1587500"/>
          <p14:tracePt t="81470" x="11657013" y="1587500"/>
          <p14:tracePt t="81478" x="11641138" y="1587500"/>
          <p14:tracePt t="81486" x="11633200" y="1579563"/>
          <p14:tracePt t="81497" x="11617325" y="1579563"/>
          <p14:tracePt t="81502" x="11609388" y="1571625"/>
          <p14:tracePt t="81510" x="11593513" y="1563688"/>
          <p14:tracePt t="81518" x="11577638" y="1555750"/>
          <p14:tracePt t="81529" x="11553825" y="1538288"/>
          <p14:tracePt t="81534" x="11530013" y="1530350"/>
          <p14:tracePt t="81542" x="11514138" y="1514475"/>
          <p14:tracePt t="81550" x="11498263" y="1514475"/>
          <p14:tracePt t="81559" x="11482388" y="1506538"/>
          <p14:tracePt t="81567" x="11458575" y="1498600"/>
          <p14:tracePt t="81574" x="11442700" y="1490663"/>
          <p14:tracePt t="81580" x="11434763" y="1490663"/>
          <p14:tracePt t="81590" x="11418888" y="1490663"/>
          <p14:tracePt t="81600" x="11403013" y="1482725"/>
          <p14:tracePt t="81608" x="11379200" y="1482725"/>
          <p14:tracePt t="81614" x="11363325" y="1482725"/>
          <p14:tracePt t="81622" x="11347450" y="1482725"/>
          <p14:tracePt t="81629" x="11331575" y="1482725"/>
          <p14:tracePt t="81636" x="11314113" y="1482725"/>
          <p14:tracePt t="81645" x="11298238" y="1490663"/>
          <p14:tracePt t="81656" x="11282363" y="1498600"/>
          <p14:tracePt t="81659" x="11266488" y="1506538"/>
          <p14:tracePt t="81668" x="11250613" y="1506538"/>
          <p14:tracePt t="81676" x="11234738" y="1514475"/>
          <p14:tracePt t="81683" x="11210925" y="1522413"/>
          <p14:tracePt t="81690" x="11195050" y="1522413"/>
          <p14:tracePt t="81700" x="11171238" y="1530350"/>
          <p14:tracePt t="81706" x="11147425" y="1538288"/>
          <p14:tracePt t="81716" x="11131550" y="1547813"/>
          <p14:tracePt t="81724" x="11115675" y="1547813"/>
          <p14:tracePt t="81730" x="11099800" y="1555750"/>
          <p14:tracePt t="81740" x="11091863" y="1563688"/>
          <p14:tracePt t="81748" x="11083925" y="1563688"/>
          <p14:tracePt t="81754" x="11075988" y="1571625"/>
          <p14:tracePt t="81762" x="11068050" y="1579563"/>
          <p14:tracePt t="81770" x="11068050" y="1595438"/>
          <p14:tracePt t="81778" x="11060113" y="1611313"/>
          <p14:tracePt t="81786" x="11052175" y="1627188"/>
          <p14:tracePt t="81794" x="11044238" y="1643063"/>
          <p14:tracePt t="81802" x="11036300" y="1666875"/>
          <p14:tracePt t="81810" x="11028363" y="1682750"/>
          <p14:tracePt t="81817" x="11028363" y="1698625"/>
          <p14:tracePt t="81824" x="11020425" y="1714500"/>
          <p14:tracePt t="81834" x="11012488" y="1738313"/>
          <p14:tracePt t="81840" x="11012488" y="1762125"/>
          <p14:tracePt t="81848" x="11012488" y="1785938"/>
          <p14:tracePt t="81856" x="11012488" y="1809750"/>
          <p14:tracePt t="81864" x="11020425" y="1825625"/>
          <p14:tracePt t="81872" x="11020425" y="1849438"/>
          <p14:tracePt t="81881" x="11036300" y="1857375"/>
          <p14:tracePt t="81900" x="11052175" y="1890713"/>
          <p14:tracePt t="81904" x="11060113" y="1898650"/>
          <p14:tracePt t="81912" x="11075988" y="1914525"/>
          <p14:tracePt t="81920" x="11083925" y="1914525"/>
          <p14:tracePt t="81926" x="11091863" y="1930400"/>
          <p14:tracePt t="81935" x="11099800" y="1930400"/>
          <p14:tracePt t="81942" x="11107738" y="1938338"/>
          <p14:tracePt t="81951" x="11123613" y="1946275"/>
          <p14:tracePt t="81963" x="11131550" y="1954213"/>
          <p14:tracePt t="81967" x="11147425" y="1962150"/>
          <p14:tracePt t="81976" x="11163300" y="1962150"/>
          <p14:tracePt t="81985" x="11179175" y="1970088"/>
          <p14:tracePt t="81992" x="11187113" y="1978025"/>
          <p14:tracePt t="81999" x="11202988" y="1978025"/>
          <p14:tracePt t="82006" x="11226800" y="1985963"/>
          <p14:tracePt t="82015" x="11242675" y="1993900"/>
          <p14:tracePt t="82022" x="11266488" y="2001838"/>
          <p14:tracePt t="82031" x="11290300" y="2009775"/>
          <p14:tracePt t="82038" x="11314113" y="2025650"/>
          <p14:tracePt t="82046" x="11363325" y="2049463"/>
          <p14:tracePt t="82054" x="11403013" y="2065338"/>
          <p14:tracePt t="82062" x="11426825" y="2073275"/>
          <p14:tracePt t="82068" x="11458575" y="2073275"/>
          <p14:tracePt t="82076" x="11482388" y="2081213"/>
          <p14:tracePt t="82085" x="11506200" y="2089150"/>
          <p14:tracePt t="82092" x="11522075" y="2097088"/>
          <p14:tracePt t="82102" x="11530013" y="2097088"/>
          <p14:tracePt t="82108" x="11537950" y="2097088"/>
          <p14:tracePt t="82117" x="11553825" y="2097088"/>
          <p14:tracePt t="82133" x="11561763" y="2097088"/>
          <p14:tracePt t="82140" x="11569700" y="2097088"/>
          <p14:tracePt t="82148" x="11577638" y="2097088"/>
          <p14:tracePt t="82156" x="11585575" y="2097088"/>
          <p14:tracePt t="82170" x="11593513" y="2089150"/>
          <p14:tracePt t="82177" x="11593513" y="2081213"/>
          <p14:tracePt t="82194" x="11593513" y="2065338"/>
          <p14:tracePt t="82202" x="11593513" y="2049463"/>
          <p14:tracePt t="82210" x="11593513" y="2025650"/>
          <p14:tracePt t="82218" x="11593513" y="2009775"/>
          <p14:tracePt t="82226" x="11585575" y="1993900"/>
          <p14:tracePt t="82235" x="11585575" y="1970088"/>
          <p14:tracePt t="82242" x="11585575" y="1946275"/>
          <p14:tracePt t="82251" x="11585575" y="1922463"/>
          <p14:tracePt t="82258" x="11585575" y="1898650"/>
          <p14:tracePt t="82267" x="11577638" y="1873250"/>
          <p14:tracePt t="82274" x="11569700" y="1849438"/>
          <p14:tracePt t="82283" x="11569700" y="1825625"/>
          <p14:tracePt t="82290" x="11569700" y="1801813"/>
          <p14:tracePt t="82298" x="11561763" y="1778000"/>
          <p14:tracePt t="82304" x="11561763" y="1754188"/>
          <p14:tracePt t="82312" x="11561763" y="1738313"/>
          <p14:tracePt t="82320" x="11561763" y="1722438"/>
          <p14:tracePt t="82328" x="11561763" y="1698625"/>
          <p14:tracePt t="82338" x="11561763" y="1682750"/>
          <p14:tracePt t="82344" x="11561763" y="1674813"/>
          <p14:tracePt t="82352" x="11561763" y="1666875"/>
          <p14:tracePt t="82362" x="11561763" y="1658938"/>
          <p14:tracePt t="82368" x="11553825" y="1651000"/>
          <p14:tracePt t="82385" x="11545888" y="1643063"/>
          <p14:tracePt t="82401" x="11545888" y="1635125"/>
          <p14:tracePt t="82408" x="11537950" y="1635125"/>
          <p14:tracePt t="82424" x="11530013" y="1627188"/>
          <p14:tracePt t="82434" x="11530013" y="1619250"/>
          <p14:tracePt t="82446" x="11522075" y="1619250"/>
          <p14:tracePt t="82454" x="11514138" y="1611313"/>
          <p14:tracePt t="82472" x="11506200" y="1603375"/>
          <p14:tracePt t="82480" x="11498263" y="1603375"/>
          <p14:tracePt t="82489" x="11490325" y="1595438"/>
          <p14:tracePt t="82498" x="11474450" y="1587500"/>
          <p14:tracePt t="82506" x="11466513" y="1587500"/>
          <p14:tracePt t="82510" x="11450638" y="1587500"/>
          <p14:tracePt t="82518" x="11442700" y="1587500"/>
          <p14:tracePt t="82526" x="11426825" y="1587500"/>
          <p14:tracePt t="82534" x="11410950" y="1579563"/>
          <p14:tracePt t="82540" x="11403013" y="1579563"/>
          <p14:tracePt t="82550" x="11387138" y="1579563"/>
          <p14:tracePt t="82556" x="11371263" y="1579563"/>
          <p14:tracePt t="82564" x="11355388" y="1579563"/>
          <p14:tracePt t="82572" x="11347450" y="1579563"/>
          <p14:tracePt t="82580" x="11339513" y="1579563"/>
          <p14:tracePt t="82588" x="11331575" y="1579563"/>
          <p14:tracePt t="82598" x="11314113" y="1579563"/>
          <p14:tracePt t="82604" x="11306175" y="1579563"/>
          <p14:tracePt t="82612" x="11298238" y="1579563"/>
          <p14:tracePt t="82620" x="11290300" y="1579563"/>
          <p14:tracePt t="82637" x="11274425" y="1579563"/>
          <p14:tracePt t="82655" x="11266488" y="1587500"/>
          <p14:tracePt t="82671" x="11250613" y="1595438"/>
          <p14:tracePt t="82682" x="11234738" y="1611313"/>
          <p14:tracePt t="82689" x="11226800" y="1611313"/>
          <p14:tracePt t="82701" x="11210925" y="1619250"/>
          <p14:tracePt t="82705" x="11202988" y="1627188"/>
          <p14:tracePt t="82715" x="11179175" y="1643063"/>
          <p14:tracePt t="82722" x="11171238" y="1651000"/>
          <p14:tracePt t="82730" x="11163300" y="1666875"/>
          <p14:tracePt t="82738" x="11155363" y="1666875"/>
          <p14:tracePt t="82746" x="11155363" y="1674813"/>
          <p14:tracePt t="82754" x="11147425" y="1682750"/>
          <p14:tracePt t="82762" x="11139488" y="1698625"/>
          <p14:tracePt t="82778" x="11131550" y="1706563"/>
          <p14:tracePt t="82785" x="11123613" y="1714500"/>
          <p14:tracePt t="82791" x="11123613" y="1722438"/>
          <p14:tracePt t="82802" x="11115675" y="1730375"/>
          <p14:tracePt t="82817" x="11115675" y="1738313"/>
          <p14:tracePt t="82824" x="11107738" y="1738313"/>
          <p14:tracePt t="82832" x="11107738" y="1746250"/>
          <p14:tracePt t="82840" x="11107738" y="1754188"/>
          <p14:tracePt t="82848" x="11099800" y="1762125"/>
          <p14:tracePt t="82856" x="11091863" y="1770063"/>
          <p14:tracePt t="82864" x="11091863" y="1778000"/>
          <p14:tracePt t="82880" x="11091863" y="1785938"/>
          <p14:tracePt t="82900" x="11091863" y="1793875"/>
          <p14:tracePt t="82912" x="11091863" y="1801813"/>
          <p14:tracePt t="82919" x="11091863" y="1809750"/>
          <p14:tracePt t="82935" x="11091863" y="1817688"/>
          <p14:tracePt t="82952" x="11099800" y="1825625"/>
          <p14:tracePt t="82966" x="11107738" y="1833563"/>
          <p14:tracePt t="82974" x="11107738" y="1841500"/>
          <p14:tracePt t="82984" x="11107738" y="1849438"/>
          <p14:tracePt t="82990" x="11115675" y="1849438"/>
          <p14:tracePt t="82999" x="11115675" y="1857375"/>
          <p14:tracePt t="83006" x="11115675" y="1865313"/>
          <p14:tracePt t="83016" x="11123613" y="1865313"/>
          <p14:tracePt t="83022" x="11123613" y="1873250"/>
          <p14:tracePt t="83030" x="11131550" y="1873250"/>
          <p14:tracePt t="83038" x="11139488" y="1881188"/>
          <p14:tracePt t="83053" x="11139488" y="1890713"/>
          <p14:tracePt t="83060" x="11147425" y="1898650"/>
          <p14:tracePt t="83077" x="11155363" y="1906588"/>
          <p14:tracePt t="83092" x="11163300" y="1914525"/>
          <p14:tracePt t="83102" x="11171238" y="1914525"/>
          <p14:tracePt t="83116" x="11179175" y="1922463"/>
          <p14:tracePt t="83133" x="11195050" y="1930400"/>
          <p14:tracePt t="83140" x="11210925" y="1938338"/>
          <p14:tracePt t="83151" x="11218863" y="1946275"/>
          <p14:tracePt t="83157" x="11226800" y="1946275"/>
          <p14:tracePt t="83161" x="11242675" y="1954213"/>
          <p14:tracePt t="83170" x="11250613" y="1962150"/>
          <p14:tracePt t="83178" x="11258550" y="1962150"/>
          <p14:tracePt t="83194" x="11258550" y="1970088"/>
          <p14:tracePt t="83455" x="11250613" y="1970088"/>
          <p14:tracePt t="83462" x="11250613" y="1978025"/>
          <p14:tracePt t="83487" x="11250613" y="1985963"/>
          <p14:tracePt t="83494" x="11250613" y="1993900"/>
          <p14:tracePt t="83510" x="11258550" y="2001838"/>
          <p14:tracePt t="83519" x="11258550" y="2009775"/>
          <p14:tracePt t="83524" x="11266488" y="2017713"/>
          <p14:tracePt t="83534" x="11274425" y="2017713"/>
          <p14:tracePt t="83542" x="11274425" y="2025650"/>
          <p14:tracePt t="83548" x="11282363" y="2041525"/>
          <p14:tracePt t="83556" x="11290300" y="2049463"/>
          <p14:tracePt t="83564" x="11290300" y="2057400"/>
          <p14:tracePt t="83572" x="11298238" y="2081213"/>
          <p14:tracePt t="83582" x="11306175" y="2097088"/>
          <p14:tracePt t="83594" x="11306175" y="2112963"/>
          <p14:tracePt t="83596" x="11314113" y="2128838"/>
          <p14:tracePt t="83604" x="11323638" y="2144713"/>
          <p14:tracePt t="83612" x="11323638" y="2152650"/>
          <p14:tracePt t="83628" x="11331575" y="2160588"/>
          <p14:tracePt t="83636" x="11339513" y="2168525"/>
          <p14:tracePt t="83644" x="11339513" y="2176463"/>
          <p14:tracePt t="83653" x="11347450" y="2176463"/>
          <p14:tracePt t="83658" x="11347450" y="2192338"/>
          <p14:tracePt t="83666" x="11363325" y="2200275"/>
          <p14:tracePt t="83674" x="11363325" y="2208213"/>
          <p14:tracePt t="83684" x="11371263" y="2216150"/>
          <p14:tracePt t="83690" x="11379200" y="2224088"/>
          <p14:tracePt t="83706" x="11387138" y="2233613"/>
          <p14:tracePt t="83730" x="11395075" y="2241550"/>
          <p14:tracePt t="83746" x="11403013" y="2241550"/>
          <p14:tracePt t="83754" x="11410950" y="2241550"/>
          <p14:tracePt t="83762" x="11418888" y="2249488"/>
          <p14:tracePt t="83770" x="11418888" y="2257425"/>
          <p14:tracePt t="83778" x="11434763" y="2257425"/>
          <p14:tracePt t="83785" x="11442700" y="2257425"/>
          <p14:tracePt t="83792" x="11458575" y="2265363"/>
          <p14:tracePt t="83801" x="11466513" y="2265363"/>
          <p14:tracePt t="83809" x="11482388" y="2273300"/>
          <p14:tracePt t="83816" x="11490325" y="2273300"/>
          <p14:tracePt t="83824" x="11506200" y="2273300"/>
          <p14:tracePt t="83832" x="11522075" y="2273300"/>
          <p14:tracePt t="83840" x="11537950" y="2273300"/>
          <p14:tracePt t="83848" x="11561763" y="2281238"/>
          <p14:tracePt t="83856" x="11593513" y="2289175"/>
          <p14:tracePt t="83864" x="11617325" y="2297113"/>
          <p14:tracePt t="83872" x="11641138" y="2305050"/>
          <p14:tracePt t="83880" x="11657013" y="2305050"/>
          <p14:tracePt t="83889" x="11674475" y="2305050"/>
          <p14:tracePt t="83901" x="11682413" y="2305050"/>
          <p14:tracePt t="83903" x="11690350" y="2305050"/>
          <p14:tracePt t="83909" x="11698288" y="2305050"/>
          <p14:tracePt t="83936" x="11706225" y="2305050"/>
          <p14:tracePt t="83942" x="11706225" y="2297113"/>
          <p14:tracePt t="83952" x="11706225" y="2289175"/>
          <p14:tracePt t="83958" x="11714163" y="2273300"/>
          <p14:tracePt t="83966" x="11722100" y="2249488"/>
          <p14:tracePt t="83974" x="11722100" y="2233613"/>
          <p14:tracePt t="83982" x="11730038" y="2224088"/>
          <p14:tracePt t="83990" x="11737975" y="2216150"/>
          <p14:tracePt t="84006" x="11745913" y="2208213"/>
          <p14:tracePt t="84022" x="11745913" y="2200275"/>
          <p14:tracePt t="84029" x="11753850" y="2192338"/>
          <p14:tracePt t="84046" x="11753850" y="2184400"/>
          <p14:tracePt t="84060" x="11753850" y="2176463"/>
          <p14:tracePt t="84069" x="11753850" y="2168525"/>
          <p14:tracePt t="84076" x="11745913" y="2152650"/>
          <p14:tracePt t="84086" x="11737975" y="2144713"/>
          <p14:tracePt t="84092" x="11737975" y="2128838"/>
          <p14:tracePt t="84102" x="11730038" y="2120900"/>
          <p14:tracePt t="84108" x="11722100" y="2097088"/>
          <p14:tracePt t="84116" x="11722100" y="2089150"/>
          <p14:tracePt t="84124" x="11706225" y="2073275"/>
          <p14:tracePt t="84133" x="11698288" y="2057400"/>
          <p14:tracePt t="84138" x="11698288" y="2041525"/>
          <p14:tracePt t="84148" x="11690350" y="2033588"/>
          <p14:tracePt t="84156" x="11682413" y="2017713"/>
          <p14:tracePt t="84161" x="11682413" y="2009775"/>
          <p14:tracePt t="84170" x="11674475" y="2009775"/>
          <p14:tracePt t="84178" x="11664950" y="1993900"/>
          <p14:tracePt t="84186" x="11649075" y="1993900"/>
          <p14:tracePt t="84194" x="11649075" y="1985963"/>
          <p14:tracePt t="84203" x="11641138" y="1978025"/>
          <p14:tracePt t="84219" x="11633200" y="1970088"/>
          <p14:tracePt t="84235" x="11625263" y="1970088"/>
          <p14:tracePt t="84242" x="11617325" y="1962150"/>
          <p14:tracePt t="84258" x="11609388" y="1954213"/>
          <p14:tracePt t="84266" x="11609388" y="1946275"/>
          <p14:tracePt t="84288" x="11601450" y="1938338"/>
          <p14:tracePt t="84304" x="11593513" y="1938338"/>
          <p14:tracePt t="84312" x="11585575" y="1930400"/>
          <p14:tracePt t="84328" x="11577638" y="1930400"/>
          <p14:tracePt t="84337" x="11577638" y="1922463"/>
          <p14:tracePt t="84344" x="11569700" y="1922463"/>
          <p14:tracePt t="84353" x="11569700" y="1914525"/>
          <p14:tracePt t="84360" x="11561763" y="1914525"/>
          <p14:tracePt t="84369" x="11553825" y="1914525"/>
          <p14:tracePt t="84376" x="11545888" y="1914525"/>
          <p14:tracePt t="84392" x="11530013" y="1906588"/>
          <p14:tracePt t="84406" x="11522075" y="1906588"/>
          <p14:tracePt t="84417" x="11506200" y="1906588"/>
          <p14:tracePt t="84424" x="11490325" y="1906588"/>
          <p14:tracePt t="84432" x="11474450" y="1906588"/>
          <p14:tracePt t="84441" x="11458575" y="1906588"/>
          <p14:tracePt t="84447" x="11442700" y="1906588"/>
          <p14:tracePt t="84454" x="11426825" y="1906588"/>
          <p14:tracePt t="84462" x="11418888" y="1906588"/>
          <p14:tracePt t="84470" x="11410950" y="1906588"/>
          <p14:tracePt t="84487" x="11403013" y="1906588"/>
          <p14:tracePt t="84494" x="11395075" y="1906588"/>
          <p14:tracePt t="84511" x="11379200" y="1906588"/>
          <p14:tracePt t="84519" x="11363325" y="1906588"/>
          <p14:tracePt t="84524" x="11355388" y="1914525"/>
          <p14:tracePt t="84535" x="11339513" y="1922463"/>
          <p14:tracePt t="84540" x="11314113" y="1930400"/>
          <p14:tracePt t="84550" x="11298238" y="1930400"/>
          <p14:tracePt t="84560" x="11282363" y="1938338"/>
          <p14:tracePt t="84563" x="11266488" y="1946275"/>
          <p14:tracePt t="84572" x="11250613" y="1954213"/>
          <p14:tracePt t="84580" x="11242675" y="1954213"/>
          <p14:tracePt t="84588" x="11234738" y="1962150"/>
          <p14:tracePt t="84604" x="11226800" y="1970088"/>
          <p14:tracePt t="84621" x="11226800" y="1978025"/>
          <p14:tracePt t="84628" x="11226800" y="1985963"/>
          <p14:tracePt t="84637" x="11218863" y="1985963"/>
          <p14:tracePt t="84642" x="11218863" y="1993900"/>
          <p14:tracePt t="84660" x="11218863" y="2001838"/>
          <p14:tracePt t="84666" x="11210925" y="2001838"/>
          <p14:tracePt t="84674" x="11210925" y="2009775"/>
          <p14:tracePt t="84682" x="11202988" y="2009775"/>
          <p14:tracePt t="84706" x="11202988" y="2017713"/>
          <p14:tracePt t="84722" x="11202988" y="2025650"/>
          <p14:tracePt t="84975" x="11210925" y="2041525"/>
          <p14:tracePt t="84983" x="11210925" y="2057400"/>
          <p14:tracePt t="84990" x="11226800" y="2073275"/>
          <p14:tracePt t="84998" x="11234738" y="2089150"/>
          <p14:tracePt t="85004" x="11250613" y="2105025"/>
          <p14:tracePt t="85012" x="11258550" y="2120900"/>
          <p14:tracePt t="85021" x="11258550" y="2144713"/>
          <p14:tracePt t="85028" x="11266488" y="2152650"/>
          <p14:tracePt t="85037" x="11274425" y="2160588"/>
          <p14:tracePt t="85044" x="11274425" y="2168525"/>
          <p14:tracePt t="85053" x="11282363" y="2176463"/>
          <p14:tracePt t="85296" x="11282363" y="2184400"/>
          <p14:tracePt t="85312" x="11282363" y="2208213"/>
          <p14:tracePt t="85321" x="11282363" y="2273300"/>
          <p14:tracePt t="85328" x="11306175" y="2352675"/>
          <p14:tracePt t="85887" x="11298238" y="2352675"/>
          <p14:tracePt t="85896" x="11274425" y="2352675"/>
          <p14:tracePt t="85903" x="11258550" y="2376488"/>
          <p14:tracePt t="85914" x="11242675" y="2392363"/>
          <p14:tracePt t="85922" x="11234738" y="2416175"/>
          <p14:tracePt t="85926" x="11226800" y="2432050"/>
          <p14:tracePt t="85935" x="11202988" y="2463800"/>
          <p14:tracePt t="85961" x="11187113" y="2511425"/>
          <p14:tracePt t="85968" x="11187113" y="2527300"/>
          <p14:tracePt t="85976" x="11195050" y="2551113"/>
          <p14:tracePt t="85982" x="11202988" y="2566988"/>
          <p14:tracePt t="85991" x="11218863" y="2576513"/>
          <p14:tracePt t="85998" x="11234738" y="2584450"/>
          <p14:tracePt t="86006" x="11250613" y="2592388"/>
          <p14:tracePt t="86012" x="11266488" y="2616200"/>
          <p14:tracePt t="86022" x="11290300" y="2632075"/>
          <p14:tracePt t="86028" x="11298238" y="2647950"/>
          <p14:tracePt t="86037" x="11306175" y="2671763"/>
          <p14:tracePt t="86044" x="11323638" y="2711450"/>
          <p14:tracePt t="86054" x="11339513" y="2751138"/>
          <p14:tracePt t="86060" x="11355388" y="2790825"/>
          <p14:tracePt t="86068" x="11363325" y="2838450"/>
          <p14:tracePt t="86076" x="11379200" y="2901950"/>
          <p14:tracePt t="86085" x="11395075" y="2951163"/>
          <p14:tracePt t="86092" x="11403013" y="2998788"/>
          <p14:tracePt t="86100" x="11410950" y="3022600"/>
          <p14:tracePt t="86109" x="11410950" y="3046413"/>
          <p14:tracePt t="86746" x="11426825" y="3046413"/>
          <p14:tracePt t="86755" x="11434763" y="3046413"/>
          <p14:tracePt t="86832" x="11442700" y="3046413"/>
          <p14:tracePt t="86864" x="11442700" y="3062288"/>
          <p14:tracePt t="86873" x="11434763" y="3078163"/>
          <p14:tracePt t="86880" x="11426825" y="3109913"/>
          <p14:tracePt t="86889" x="11395075" y="3157538"/>
          <p14:tracePt t="86894" x="11323638" y="3221038"/>
          <p14:tracePt t="86904" x="11274425" y="3286125"/>
          <p14:tracePt t="86910" x="11195050" y="3349625"/>
          <p14:tracePt t="86918" x="11139488" y="3381375"/>
          <p14:tracePt t="86926" x="11075988" y="3413125"/>
          <p14:tracePt t="86934" x="11020425" y="3444875"/>
          <p14:tracePt t="86943" x="10971213" y="3476625"/>
          <p14:tracePt t="86950" x="10939463" y="3508375"/>
          <p14:tracePt t="86958" x="10915650" y="3540125"/>
          <p14:tracePt t="86966" x="10907713" y="3579813"/>
          <p14:tracePt t="86974" x="10899775" y="3621088"/>
          <p14:tracePt t="87012" x="10899775" y="3629025"/>
          <p14:tracePt t="87021" x="10915650" y="3636963"/>
          <p14:tracePt t="87029" x="10915650" y="3644900"/>
          <p14:tracePt t="87044" x="10915650" y="3652838"/>
          <p14:tracePt t="87068" x="10907713" y="3652838"/>
          <p14:tracePt t="87076" x="10899775" y="3652838"/>
          <p14:tracePt t="87108" x="10891838" y="3652838"/>
          <p14:tracePt t="87116" x="10883900" y="3629025"/>
          <p14:tracePt t="87124" x="10875963" y="3605213"/>
          <p14:tracePt t="87132" x="10875963" y="3579813"/>
          <p14:tracePt t="87139" x="10868025" y="3556000"/>
          <p14:tracePt t="87146" x="10844213" y="3524250"/>
          <p14:tracePt t="87155" x="10836275" y="3500438"/>
          <p14:tracePt t="87162" x="10828338" y="3500438"/>
          <p14:tracePt t="87172" x="10820400" y="3500438"/>
          <p14:tracePt t="87178" x="10812463" y="3500438"/>
          <p14:tracePt t="87187" x="10788650" y="3500438"/>
          <p14:tracePt t="87194" x="10772775" y="3492500"/>
          <p14:tracePt t="87205" x="10756900" y="3484563"/>
          <p14:tracePt t="87210" x="10741025" y="3484563"/>
          <p14:tracePt t="87218" x="10725150" y="3484563"/>
          <p14:tracePt t="87226" x="10701338" y="3492500"/>
          <p14:tracePt t="87234" x="10685463" y="3508375"/>
          <p14:tracePt t="87242" x="10669588" y="3532188"/>
          <p14:tracePt t="87250" x="10637838" y="3579813"/>
          <p14:tracePt t="87256" x="10612438" y="3629025"/>
          <p14:tracePt t="87266" x="10556875" y="3684588"/>
          <p14:tracePt t="87273" x="10533063" y="3716338"/>
          <p14:tracePt t="87280" x="10509250" y="3748088"/>
          <p14:tracePt t="87289" x="10485438" y="3771900"/>
          <p14:tracePt t="87296" x="10477500" y="3827463"/>
          <p14:tracePt t="87305" x="10445750" y="3914775"/>
          <p14:tracePt t="87312" x="10437813" y="4003675"/>
          <p14:tracePt t="87322" x="10429875" y="4098925"/>
          <p14:tracePt t="87328" x="10421938" y="4194175"/>
          <p14:tracePt t="87338" x="10414000" y="4314825"/>
          <p14:tracePt t="87347" x="10398125" y="4418013"/>
          <p14:tracePt t="87355" x="10382250" y="4505325"/>
          <p14:tracePt t="87361" x="10350500" y="4568825"/>
          <p14:tracePt t="87368" x="10318750" y="4624388"/>
          <p14:tracePt t="87376" x="10287000" y="4697413"/>
          <p14:tracePt t="87381" x="10245725" y="4760913"/>
          <p14:tracePt t="87390" x="10213975" y="4832350"/>
          <p14:tracePt t="87398" x="10190163" y="4895850"/>
          <p14:tracePt t="87406" x="10166350" y="4943475"/>
          <p14:tracePt t="87414" x="10142538" y="4976813"/>
          <p14:tracePt t="87423" x="10134600" y="4992688"/>
          <p14:tracePt t="87430" x="10126663" y="5000625"/>
          <p14:tracePt t="87462" x="10110788" y="5000625"/>
          <p14:tracePt t="87470" x="10094913" y="4984750"/>
          <p14:tracePt t="87478" x="10071100" y="4959350"/>
          <p14:tracePt t="87486" x="10047288" y="4943475"/>
          <p14:tracePt t="87494" x="10015538" y="4919663"/>
          <p14:tracePt t="87503" x="9983788" y="4903788"/>
          <p14:tracePt t="87508" x="9936163" y="4887913"/>
          <p14:tracePt t="87516" x="9886950" y="4879975"/>
          <p14:tracePt t="87524" x="9847263" y="4872038"/>
          <p14:tracePt t="87534" x="9807575" y="4872038"/>
          <p14:tracePt t="87545" x="9767888" y="4872038"/>
          <p14:tracePt t="87548" x="9712325" y="4872038"/>
          <p14:tracePt t="87557" x="9672638" y="4872038"/>
          <p14:tracePt t="87564" x="9625013" y="4872038"/>
          <p14:tracePt t="87573" x="9559925" y="4895850"/>
          <p14:tracePt t="87580" x="9488488" y="4919663"/>
          <p14:tracePt t="87589" x="9432925" y="4951413"/>
          <p14:tracePt t="87596" x="9377363" y="4984750"/>
          <p14:tracePt t="87606" x="9329738" y="5016500"/>
          <p14:tracePt t="87612" x="9282113" y="5048250"/>
          <p14:tracePt t="87622" x="9242425" y="5080000"/>
          <p14:tracePt t="87626" x="9201150" y="5111750"/>
          <p14:tracePt t="87634" x="9177338" y="5127625"/>
          <p14:tracePt t="87642" x="9145588" y="5151438"/>
          <p14:tracePt t="87651" x="9121775" y="5175250"/>
          <p14:tracePt t="87658" x="9097963" y="5199063"/>
          <p14:tracePt t="87666" x="9082088" y="5214938"/>
          <p14:tracePt t="87674" x="9058275" y="5246688"/>
          <p14:tracePt t="87682" x="9034463" y="5270500"/>
          <p14:tracePt t="87690" x="9002713" y="5310188"/>
          <p14:tracePt t="87698" x="8970963" y="5359400"/>
          <p14:tracePt t="87707" x="8923338" y="5414963"/>
          <p14:tracePt t="87714" x="8866188" y="5478463"/>
          <p14:tracePt t="87723" x="8818563" y="5541963"/>
          <p14:tracePt t="87730" x="8778875" y="5597525"/>
          <p14:tracePt t="87739" x="8731250" y="5670550"/>
          <p14:tracePt t="87745" x="8691563" y="5718175"/>
          <p14:tracePt t="87752" x="8651875" y="5765800"/>
          <p14:tracePt t="87760" x="8620125" y="5813425"/>
          <p14:tracePt t="87768" x="8596313" y="5861050"/>
          <p14:tracePt t="87776" x="8580438" y="5900738"/>
          <p14:tracePt t="87784" x="8564563" y="5948363"/>
          <p14:tracePt t="87796" x="8556625" y="5995988"/>
          <p14:tracePt t="87799" x="8548688" y="6037263"/>
          <p14:tracePt t="87808" x="8540750" y="6076950"/>
          <p14:tracePt t="87816" x="8531225" y="6116638"/>
          <p14:tracePt t="87824" x="8531225" y="6140450"/>
          <p14:tracePt t="87832" x="8507413" y="6172200"/>
          <p14:tracePt t="87842" x="8483600" y="6196013"/>
          <p14:tracePt t="87847" x="8467725" y="6227763"/>
          <p14:tracePt t="87856" x="8435975" y="6259513"/>
          <p14:tracePt t="87864" x="8396288" y="6283325"/>
          <p14:tracePt t="87871" x="8356600" y="6307138"/>
          <p14:tracePt t="87878" x="8308975" y="6330950"/>
          <p14:tracePt t="87907" x="8197850" y="6403975"/>
          <p14:tracePt t="87913" x="8148638" y="6427788"/>
          <p14:tracePt t="87920" x="8101013" y="6435725"/>
          <p14:tracePt t="87927" x="8061325" y="6443663"/>
          <p14:tracePt t="87935" x="8005763" y="6443663"/>
          <p14:tracePt t="87942" x="7950200" y="6451600"/>
          <p14:tracePt t="87950" x="7870825" y="6451600"/>
          <p14:tracePt t="87958" x="7797800" y="6451600"/>
          <p14:tracePt t="87966" x="7702550" y="6451600"/>
          <p14:tracePt t="87976" x="7591425" y="6451600"/>
          <p14:tracePt t="87982" x="7496175" y="6451600"/>
          <p14:tracePt t="87991" x="7375525" y="6443663"/>
          <p14:tracePt t="87997" x="7256463" y="6435725"/>
          <p14:tracePt t="88005" x="7153275" y="6419850"/>
          <p14:tracePt t="88012" x="7056438" y="6411913"/>
          <p14:tracePt t="88020" x="6969125" y="6403975"/>
          <p14:tracePt t="88028" x="6873875" y="6396038"/>
          <p14:tracePt t="88036" x="6802438" y="6396038"/>
          <p14:tracePt t="88044" x="6713538" y="6396038"/>
          <p14:tracePt t="88052" x="6642100" y="6396038"/>
          <p14:tracePt t="88061" x="6570663" y="6396038"/>
          <p14:tracePt t="88068" x="6499225" y="6396038"/>
          <p14:tracePt t="88077" x="6434138" y="6403975"/>
          <p14:tracePt t="88083" x="6370638" y="6411913"/>
          <p14:tracePt t="88092" x="6307138" y="6419850"/>
          <p14:tracePt t="88100" x="6259513" y="6427788"/>
          <p14:tracePt t="88108" x="6219825" y="6435725"/>
          <p14:tracePt t="88116" x="6172200" y="6443663"/>
          <p14:tracePt t="88126" x="6132513" y="6443663"/>
          <p14:tracePt t="88130" x="6075363" y="6451600"/>
          <p14:tracePt t="88140" x="6003925" y="6459538"/>
          <p14:tracePt t="88146" x="5940425" y="6467475"/>
          <p14:tracePt t="88155" x="5868988" y="6483350"/>
          <p14:tracePt t="88162" x="5797550" y="6483350"/>
          <p14:tracePt t="88170" x="5732463" y="6483350"/>
          <p14:tracePt t="88178" x="5684838" y="6483350"/>
          <p14:tracePt t="88186" x="5637213" y="6491288"/>
          <p14:tracePt t="88194" x="5597525" y="6491288"/>
          <p14:tracePt t="88202" x="5565775" y="6491288"/>
          <p14:tracePt t="88210" x="5518150" y="6499225"/>
          <p14:tracePt t="88219" x="5478463" y="6507163"/>
          <p14:tracePt t="88226" x="5422900" y="6507163"/>
          <p14:tracePt t="88234" x="5373688" y="6515100"/>
          <p14:tracePt t="88240" x="5334000" y="6515100"/>
          <p14:tracePt t="88249" x="5310188" y="6515100"/>
          <p14:tracePt t="88257" x="5294313" y="6515100"/>
          <p14:tracePt t="88264" x="5270500" y="6515100"/>
          <p14:tracePt t="88273" x="5270500" y="6507163"/>
          <p14:tracePt t="88280" x="5262563" y="6507163"/>
          <p14:tracePt t="88289" x="5262563" y="6499225"/>
          <p14:tracePt t="88296" x="5254625" y="6499225"/>
          <p14:tracePt t="88304" x="5254625" y="6491288"/>
          <p14:tracePt t="88312" x="5238750" y="6491288"/>
          <p14:tracePt t="88321" x="5222875" y="6491288"/>
          <p14:tracePt t="88329" x="5207000" y="6491288"/>
          <p14:tracePt t="88337" x="5191125" y="6491288"/>
          <p14:tracePt t="88344" x="5175250" y="6499225"/>
          <p14:tracePt t="88352" x="5159375" y="6507163"/>
          <p14:tracePt t="88360" x="5143500" y="6507163"/>
          <p14:tracePt t="88368" x="5135563" y="6507163"/>
          <p14:tracePt t="88374" x="5127625" y="6507163"/>
          <p14:tracePt t="88455" x="5127625" y="6499225"/>
          <p14:tracePt t="88462" x="5127625" y="6491288"/>
          <p14:tracePt t="88470" x="5135563" y="6491288"/>
          <p14:tracePt t="88478" x="5143500" y="6491288"/>
          <p14:tracePt t="88484" x="5151438" y="6491288"/>
          <p14:tracePt t="88492" x="5167313" y="6499225"/>
          <p14:tracePt t="88502" x="5183188" y="6499225"/>
          <p14:tracePt t="88508" x="5207000" y="6507163"/>
          <p14:tracePt t="88516" x="5238750" y="6515100"/>
          <p14:tracePt t="88524" x="5278438" y="6523038"/>
          <p14:tracePt t="88532" x="5318125" y="6530975"/>
          <p14:tracePt t="88541" x="5365750" y="6530975"/>
          <p14:tracePt t="88548" x="5407025" y="6530975"/>
          <p14:tracePt t="88557" x="5454650" y="6530975"/>
          <p14:tracePt t="88564" x="5494338" y="6530975"/>
          <p14:tracePt t="88573" x="5541963" y="6530975"/>
          <p14:tracePt t="88580" x="5573713" y="6523038"/>
          <p14:tracePt t="88589" x="5621338" y="6515100"/>
          <p14:tracePt t="88596" x="5661025" y="6507163"/>
          <p14:tracePt t="88606" x="5700713" y="6499225"/>
          <p14:tracePt t="88612" x="5724525" y="6491288"/>
          <p14:tracePt t="88618" x="5749925" y="6491288"/>
          <p14:tracePt t="88626" x="5773738" y="6483350"/>
          <p14:tracePt t="88634" x="5797550" y="6475413"/>
          <p14:tracePt t="88642" x="5813425" y="6467475"/>
          <p14:tracePt t="88650" x="5837238" y="6467475"/>
          <p14:tracePt t="88658" x="5861050" y="6459538"/>
          <p14:tracePt t="88666" x="5884863" y="6451600"/>
          <p14:tracePt t="88674" x="5908675" y="6443663"/>
          <p14:tracePt t="88682" x="5956300" y="6435725"/>
          <p14:tracePt t="88691" x="5988050" y="6435725"/>
          <p14:tracePt t="88698" x="6035675" y="6427788"/>
          <p14:tracePt t="88707" x="6100763" y="6419850"/>
          <p14:tracePt t="88714" x="6148388" y="6411913"/>
          <p14:tracePt t="88723" x="6188075" y="6411913"/>
          <p14:tracePt t="88730" x="6219825" y="6411913"/>
          <p14:tracePt t="88738" x="6251575" y="6411913"/>
          <p14:tracePt t="88746" x="6299200" y="6411913"/>
          <p14:tracePt t="88752" x="6323013" y="6411913"/>
          <p14:tracePt t="88761" x="6346825" y="6411913"/>
          <p14:tracePt t="88767" x="6378575" y="6411913"/>
          <p14:tracePt t="88776" x="6402388" y="6411913"/>
          <p14:tracePt t="88783" x="6426200" y="6411913"/>
          <p14:tracePt t="88792" x="6442075" y="6411913"/>
          <p14:tracePt t="88800" x="6459538" y="6411913"/>
          <p14:tracePt t="88808" x="6475413" y="6411913"/>
          <p14:tracePt t="88816" x="6491288" y="6411913"/>
          <p14:tracePt t="88825" x="6515100" y="6411913"/>
          <p14:tracePt t="88832" x="6530975" y="6411913"/>
          <p14:tracePt t="88841" x="6546850" y="6411913"/>
          <p14:tracePt t="88847" x="6554788" y="6411913"/>
          <p14:tracePt t="88857" x="6562725" y="6419850"/>
          <p14:tracePt t="88873" x="6570663" y="6419850"/>
          <p14:tracePt t="88895" x="6570663" y="6427788"/>
          <p14:tracePt t="88898" x="6578600" y="6427788"/>
          <p14:tracePt t="88903" x="6586538" y="6427788"/>
          <p14:tracePt t="88926" x="6594475" y="6435725"/>
          <p14:tracePt t="88942" x="6602413" y="6443663"/>
          <p14:tracePt t="88950" x="6618288" y="6443663"/>
          <p14:tracePt t="88959" x="6626225" y="6451600"/>
          <p14:tracePt t="88966" x="6642100" y="6459538"/>
          <p14:tracePt t="88975" x="6665913" y="6467475"/>
          <p14:tracePt t="88982" x="6681788" y="6475413"/>
          <p14:tracePt t="88988" x="6705600" y="6483350"/>
          <p14:tracePt t="88996" x="6721475" y="6483350"/>
          <p14:tracePt t="89004" x="6745288" y="6491288"/>
          <p14:tracePt t="89013" x="6769100" y="6491288"/>
          <p14:tracePt t="89020" x="6794500" y="6491288"/>
          <p14:tracePt t="89028" x="6818313" y="6491288"/>
          <p14:tracePt t="89036" x="6842125" y="6491288"/>
          <p14:tracePt t="89045" x="6873875" y="6491288"/>
          <p14:tracePt t="89052" x="6905625" y="6491288"/>
          <p14:tracePt t="89061" x="6945313" y="6483350"/>
          <p14:tracePt t="89068" x="6977063" y="6483350"/>
          <p14:tracePt t="89076" x="7008813" y="6483350"/>
          <p14:tracePt t="89083" x="7032625" y="6483350"/>
          <p14:tracePt t="89093" x="7048500" y="6483350"/>
          <p14:tracePt t="89100" x="7064375" y="6483350"/>
          <p14:tracePt t="89110" x="7080250" y="6483350"/>
          <p14:tracePt t="89122" x="7088188" y="6483350"/>
          <p14:tracePt t="89138" x="7104063" y="6483350"/>
          <p14:tracePt t="89155" x="7119938" y="6483350"/>
          <p14:tracePt t="89162" x="7135813" y="6483350"/>
          <p14:tracePt t="89170" x="7153275" y="6483350"/>
          <p14:tracePt t="89178" x="7177088" y="6483350"/>
          <p14:tracePt t="89186" x="7208838" y="6483350"/>
          <p14:tracePt t="89194" x="7232650" y="6483350"/>
          <p14:tracePt t="89202" x="7248525" y="6491288"/>
          <p14:tracePt t="89210" x="7264400" y="6499225"/>
          <p14:tracePt t="89218" x="7280275" y="6499225"/>
          <p14:tracePt t="89228" x="7296150" y="6507163"/>
          <p14:tracePt t="89231" x="7312025" y="6515100"/>
          <p14:tracePt t="89250" x="7327900" y="6523038"/>
          <p14:tracePt t="89264" x="7335838" y="6530975"/>
          <p14:tracePt t="89273" x="7359650" y="6538913"/>
          <p14:tracePt t="89280" x="7375525" y="6546850"/>
          <p14:tracePt t="89288" x="7391400" y="6546850"/>
          <p14:tracePt t="89296" x="7415213" y="6554788"/>
          <p14:tracePt t="89305" x="7439025" y="6562725"/>
          <p14:tracePt t="89313" x="7462838" y="6570663"/>
          <p14:tracePt t="89320" x="7486650" y="6570663"/>
          <p14:tracePt t="89329" x="7512050" y="6578600"/>
          <p14:tracePt t="89337" x="7527925" y="6578600"/>
          <p14:tracePt t="89344" x="7559675" y="6586538"/>
          <p14:tracePt t="89352" x="7583488" y="6586538"/>
          <p14:tracePt t="89360" x="7607300" y="6594475"/>
          <p14:tracePt t="89366" x="7631113" y="6594475"/>
          <p14:tracePt t="89375" x="7654925" y="6594475"/>
          <p14:tracePt t="89382" x="7670800" y="6594475"/>
          <p14:tracePt t="89391" x="7694613" y="6594475"/>
          <p14:tracePt t="89398" x="7710488" y="6602413"/>
          <p14:tracePt t="89407" x="7734300" y="6610350"/>
          <p14:tracePt t="89414" x="7758113" y="6610350"/>
          <p14:tracePt t="89423" x="7773988" y="6618288"/>
          <p14:tracePt t="89430" x="7797800" y="6618288"/>
          <p14:tracePt t="89440" x="7813675" y="6618288"/>
          <p14:tracePt t="89446" x="7829550" y="6618288"/>
          <p14:tracePt t="89455" x="7847013" y="6618288"/>
          <p14:tracePt t="89462" x="7854950" y="6618288"/>
          <p14:tracePt t="89470" x="7862888" y="6618288"/>
          <p14:tracePt t="89486" x="7870825" y="6618288"/>
          <p14:tracePt t="89500" x="7878763" y="6618288"/>
          <p14:tracePt t="89508" x="7886700" y="6618288"/>
          <p14:tracePt t="89516" x="7894638" y="6626225"/>
          <p14:tracePt t="89525" x="7910513" y="6634163"/>
          <p14:tracePt t="89532" x="7926388" y="6634163"/>
          <p14:tracePt t="89542" x="7950200" y="6642100"/>
          <p14:tracePt t="89548" x="7974013" y="6650038"/>
          <p14:tracePt t="89557" x="8013700" y="6657975"/>
          <p14:tracePt t="89564" x="8037513" y="6665913"/>
          <p14:tracePt t="89573" x="8061325" y="6665913"/>
          <p14:tracePt t="89579" x="8077200" y="6665913"/>
          <p14:tracePt t="89588" x="8085138" y="6665913"/>
          <p14:tracePt t="89596" x="8093075" y="6665913"/>
          <p14:tracePt t="89612" x="8101013" y="6665913"/>
          <p14:tracePt t="89668" x="8108950" y="6665913"/>
          <p14:tracePt t="89682" x="8116888" y="6665913"/>
          <p14:tracePt t="90180" x="8108950" y="6665913"/>
          <p14:tracePt t="90187" x="8093075" y="6665913"/>
          <p14:tracePt t="90204" x="8077200" y="6673850"/>
          <p14:tracePt t="90213" x="8061325" y="6673850"/>
          <p14:tracePt t="90220" x="8045450" y="6673850"/>
          <p14:tracePt t="90228" x="8021638" y="6673850"/>
          <p14:tracePt t="90234" x="7997825" y="6681788"/>
          <p14:tracePt t="90243" x="7974013" y="6691313"/>
          <p14:tracePt t="90248" x="7958138" y="6699250"/>
          <p14:tracePt t="90264" x="7958138" y="6715125"/>
          <p14:tracePt t="90272" x="7997825" y="6762750"/>
          <p14:tracePt t="90280" x="8061325" y="6810375"/>
          <p14:tracePt t="90691" x="8164513" y="6826250"/>
          <p14:tracePt t="90698" x="8124825" y="6802438"/>
          <p14:tracePt t="90705" x="8077200" y="6778625"/>
          <p14:tracePt t="90714" x="8013700" y="6754813"/>
          <p14:tracePt t="90722" x="7934325" y="6731000"/>
          <p14:tracePt t="90730" x="7839075" y="6699250"/>
          <p14:tracePt t="90738" x="7742238" y="6673850"/>
          <p14:tracePt t="90744" x="7646988" y="6665913"/>
          <p14:tracePt t="90754" x="7567613" y="6657975"/>
          <p14:tracePt t="90761" x="7504113" y="6650038"/>
          <p14:tracePt t="90768" x="7462838" y="6642100"/>
          <p14:tracePt t="90777" x="7415213" y="6634163"/>
          <p14:tracePt t="90784" x="7375525" y="6626225"/>
          <p14:tracePt t="90794" x="7327900" y="6626225"/>
          <p14:tracePt t="90799" x="7288213" y="6626225"/>
          <p14:tracePt t="90810" x="7224713" y="6626225"/>
          <p14:tracePt t="90815" x="7177088" y="6626225"/>
          <p14:tracePt t="90826" x="7104063" y="6626225"/>
          <p14:tracePt t="90832" x="7032625" y="6626225"/>
          <p14:tracePt t="90840" x="6937375" y="6626225"/>
          <p14:tracePt t="90848" x="6818313" y="6618288"/>
          <p14:tracePt t="90858" x="6697663" y="6618288"/>
          <p14:tracePt t="90864" x="6610350" y="6618288"/>
          <p14:tracePt t="90870" x="6538913" y="6610350"/>
          <p14:tracePt t="90878" x="6499225" y="6602413"/>
          <p14:tracePt t="90894" x="6451600" y="6594475"/>
          <p14:tracePt t="90894" x="6394450" y="6594475"/>
          <p14:tracePt t="90902" x="6354763" y="6594475"/>
          <p14:tracePt t="90910" x="6307138" y="6586538"/>
          <p14:tracePt t="90918" x="6291263" y="6586538"/>
          <p14:tracePt t="90927" x="6275388" y="6578600"/>
          <p14:tracePt t="90934" x="6267450" y="6578600"/>
          <p14:tracePt t="90943" x="6251575" y="6578600"/>
          <p14:tracePt t="90950" x="6235700" y="6570663"/>
          <p14:tracePt t="90959" x="6211888" y="6562725"/>
          <p14:tracePt t="90966" x="6188075" y="6554788"/>
          <p14:tracePt t="90975" x="6164263" y="6554788"/>
          <p14:tracePt t="90982" x="6140450" y="6546850"/>
          <p14:tracePt t="90990" x="6124575" y="6546850"/>
          <p14:tracePt t="90998" x="6100763" y="6538913"/>
          <p14:tracePt t="91004" x="6083300" y="6538913"/>
          <p14:tracePt t="91012" x="6059488" y="6530975"/>
          <p14:tracePt t="91020" x="6035675" y="6530975"/>
          <p14:tracePt t="91028" x="6019800" y="6523038"/>
          <p14:tracePt t="91036" x="5995988" y="6515100"/>
          <p14:tracePt t="91044" x="5980113" y="6507163"/>
          <p14:tracePt t="91052" x="5956300" y="6507163"/>
          <p14:tracePt t="91060" x="5908675" y="6499225"/>
          <p14:tracePt t="91068" x="5853113" y="6491288"/>
          <p14:tracePt t="91077" x="5781675" y="6483350"/>
          <p14:tracePt t="91084" x="5684838" y="6475413"/>
          <p14:tracePt t="91093" x="5565775" y="6459538"/>
          <p14:tracePt t="91100" x="5446713" y="6443663"/>
          <p14:tracePt t="91109" x="5334000" y="6435725"/>
          <p14:tracePt t="91114" x="5238750" y="6427788"/>
          <p14:tracePt t="91122" x="5167313" y="6419850"/>
          <p14:tracePt t="91130" x="5135563" y="6419850"/>
          <p14:tracePt t="91140" x="5119688" y="6411913"/>
          <p14:tracePt t="91352" x="5119688" y="6403975"/>
          <p14:tracePt t="91361" x="5143500" y="6403975"/>
          <p14:tracePt t="91366" x="5159375" y="6403975"/>
          <p14:tracePt t="91375" x="5175250" y="6403975"/>
          <p14:tracePt t="91384" x="5191125" y="6403975"/>
          <p14:tracePt t="91390" x="5207000" y="6403975"/>
          <p14:tracePt t="91398" x="5214938" y="6403975"/>
          <p14:tracePt t="91416" x="5222875" y="6403975"/>
          <p14:tracePt t="91502" x="5238750" y="6403975"/>
          <p14:tracePt t="91513" x="5254625" y="6403975"/>
          <p14:tracePt t="91516" x="5254625" y="6411913"/>
          <p14:tracePt t="91524" x="5262563" y="6411913"/>
          <p14:tracePt t="91533" x="5270500" y="6411913"/>
          <p14:tracePt t="91540" x="5286375" y="6419850"/>
          <p14:tracePt t="91548" x="5318125" y="6419850"/>
          <p14:tracePt t="91556" x="5349875" y="6419850"/>
          <p14:tracePt t="91564" x="5389563" y="6427788"/>
          <p14:tracePt t="91572" x="5438775" y="6435725"/>
          <p14:tracePt t="91580" x="5478463" y="6443663"/>
          <p14:tracePt t="91588" x="5526088" y="6451600"/>
          <p14:tracePt t="91596" x="5549900" y="6459538"/>
          <p14:tracePt t="91604" x="5565775" y="6467475"/>
          <p14:tracePt t="91620" x="5573713" y="6467475"/>
          <p14:tracePt t="91667" x="5573713" y="6475413"/>
          <p14:tracePt t="91675" x="5565775" y="6475413"/>
          <p14:tracePt t="91683" x="5557838" y="6483350"/>
          <p14:tracePt t="91690" x="5549900" y="6491288"/>
          <p14:tracePt t="91698" x="5541963" y="6491288"/>
          <p14:tracePt t="91706" x="5534025" y="6491288"/>
          <p14:tracePt t="91911" x="5510213" y="6491288"/>
          <p14:tracePt t="91919" x="5486400" y="6491288"/>
          <p14:tracePt t="91927" x="5462588" y="6483350"/>
          <p14:tracePt t="91934" x="5438775" y="6475413"/>
          <p14:tracePt t="91944" x="5414963" y="6467475"/>
          <p14:tracePt t="91950" x="5389563" y="6467475"/>
          <p14:tracePt t="91958" x="5365750" y="6459538"/>
          <p14:tracePt t="91966" x="5341938" y="6451600"/>
          <p14:tracePt t="91974" x="5326063" y="6443663"/>
          <p14:tracePt t="91982" x="5318125" y="6443663"/>
          <p14:tracePt t="91991" x="5310188" y="6443663"/>
          <p14:tracePt t="92116" x="5318125" y="6427788"/>
          <p14:tracePt t="92122" x="5357813" y="6419850"/>
          <p14:tracePt t="92132" x="5389563" y="6403975"/>
          <p14:tracePt t="92138" x="5438775" y="6396038"/>
          <p14:tracePt t="92146" x="5478463" y="6388100"/>
          <p14:tracePt t="92154" x="5526088" y="6380163"/>
          <p14:tracePt t="92162" x="5549900" y="6380163"/>
          <p14:tracePt t="92170" x="5573713" y="6380163"/>
          <p14:tracePt t="92178" x="5597525" y="6380163"/>
          <p14:tracePt t="92186" x="5605463" y="6380163"/>
          <p14:tracePt t="92194" x="5613400" y="6380163"/>
          <p14:tracePt t="92227" x="5621338" y="6380163"/>
          <p14:tracePt t="92234" x="5629275" y="6388100"/>
          <p14:tracePt t="92241" x="5629275" y="6396038"/>
          <p14:tracePt t="92248" x="5637213" y="6396038"/>
          <p14:tracePt t="92259" x="5637213" y="6403975"/>
          <p14:tracePt t="92263" x="5645150" y="6403975"/>
          <p14:tracePt t="92280" x="5645150" y="6411913"/>
          <p14:tracePt t="92296" x="5645150" y="6419850"/>
          <p14:tracePt t="92304" x="5645150" y="6427788"/>
          <p14:tracePt t="92320" x="5645150" y="6435725"/>
          <p14:tracePt t="92328" x="5645150" y="6443663"/>
          <p14:tracePt t="92336" x="5629275" y="6451600"/>
          <p14:tracePt t="92344" x="5605463" y="6451600"/>
          <p14:tracePt t="92354" x="5581650" y="6459538"/>
          <p14:tracePt t="92361" x="5526088" y="6467475"/>
          <p14:tracePt t="92368" x="5462588" y="6467475"/>
          <p14:tracePt t="92378" x="5389563" y="6467475"/>
          <p14:tracePt t="92384" x="5318125" y="6467475"/>
          <p14:tracePt t="92393" x="5254625" y="6467475"/>
          <p14:tracePt t="92398" x="5199063" y="6467475"/>
          <p14:tracePt t="92408" x="5175250" y="6467475"/>
          <p14:tracePt t="92416" x="5159375" y="6467475"/>
          <p14:tracePt t="92422" x="5151438" y="6467475"/>
          <p14:tracePt t="92537" x="5151438" y="6459538"/>
          <p14:tracePt t="92540" x="5167313" y="6459538"/>
          <p14:tracePt t="92548" x="5175250" y="6459538"/>
          <p14:tracePt t="92556" x="5183188" y="6459538"/>
          <p14:tracePt t="92564" x="5199063" y="6459538"/>
          <p14:tracePt t="92572" x="5214938" y="6459538"/>
          <p14:tracePt t="92580" x="5238750" y="6459538"/>
          <p14:tracePt t="92588" x="5254625" y="6459538"/>
          <p14:tracePt t="92596" x="5262563" y="6459538"/>
          <p14:tracePt t="92604" x="5270500" y="6459538"/>
          <p14:tracePt t="92619" x="5278438" y="6459538"/>
          <p14:tracePt t="92731" x="5294313" y="6467475"/>
          <p14:tracePt t="92738" x="5310188" y="6475413"/>
          <p14:tracePt t="92745" x="5318125" y="6475413"/>
          <p14:tracePt t="92752" x="5334000" y="6483350"/>
          <p14:tracePt t="92762" x="5357813" y="6491288"/>
          <p14:tracePt t="92767" x="5373688" y="6499225"/>
          <p14:tracePt t="92777" x="5397500" y="6499225"/>
          <p14:tracePt t="92784" x="5422900" y="6499225"/>
          <p14:tracePt t="92793" x="5446713" y="6507163"/>
          <p14:tracePt t="92801" x="5462588" y="6507163"/>
          <p14:tracePt t="92814" x="5478463" y="6515100"/>
          <p14:tracePt t="92816" x="5494338" y="6515100"/>
          <p14:tracePt t="92826" x="5510213" y="6515100"/>
          <p14:tracePt t="92832" x="5526088" y="6515100"/>
          <p14:tracePt t="92840" x="5534025" y="6515100"/>
          <p14:tracePt t="92848" x="5541963" y="6515100"/>
          <p14:tracePt t="92856" x="5549900" y="6515100"/>
          <p14:tracePt t="92864" x="5557838" y="6515100"/>
          <p14:tracePt t="92942" x="5549900" y="6515100"/>
          <p14:tracePt t="92951" x="5534025" y="6523038"/>
          <p14:tracePt t="92958" x="5518150" y="6523038"/>
          <p14:tracePt t="92966" x="5494338" y="6523038"/>
          <p14:tracePt t="92974" x="5470525" y="6523038"/>
          <p14:tracePt t="92982" x="5446713" y="6523038"/>
          <p14:tracePt t="92990" x="5430838" y="6523038"/>
          <p14:tracePt t="92996" x="5422900" y="6523038"/>
          <p14:tracePt t="93071" x="5438775" y="6523038"/>
          <p14:tracePt t="93078" x="5462588" y="6515100"/>
          <p14:tracePt t="93086" x="5502275" y="6515100"/>
          <p14:tracePt t="93093" x="5565775" y="6515100"/>
          <p14:tracePt t="93100" x="5661025" y="6515100"/>
          <p14:tracePt t="93108" x="5757863" y="6515100"/>
          <p14:tracePt t="93114" x="5876925" y="6530975"/>
          <p14:tracePt t="93122" x="6003925" y="6530975"/>
          <p14:tracePt t="93130" x="6180138" y="6530975"/>
          <p14:tracePt t="93138" x="6354763" y="6530975"/>
          <p14:tracePt t="93146" x="6546850" y="6530975"/>
          <p14:tracePt t="93154" x="6729413" y="6523038"/>
          <p14:tracePt t="93162" x="6905625" y="6523038"/>
          <p14:tracePt t="93170" x="7040563" y="6515100"/>
          <p14:tracePt t="93178" x="7177088" y="6507163"/>
          <p14:tracePt t="93186" x="7296150" y="6499225"/>
          <p14:tracePt t="93195" x="7383463" y="6483350"/>
          <p14:tracePt t="93203" x="7446963" y="6483350"/>
          <p14:tracePt t="93211" x="7478713" y="6483350"/>
          <p14:tracePt t="93218" x="7527925" y="6507163"/>
          <p14:tracePt t="93226" x="7591425" y="6562725"/>
          <p14:tracePt t="93234" x="7631113" y="6618288"/>
          <p14:tracePt t="93488" x="7631113" y="6610350"/>
          <p14:tracePt t="93518" x="7662863" y="6523038"/>
          <p14:tracePt t="93526" x="7742238" y="6364288"/>
          <p14:tracePt t="93533" x="7789863" y="6283325"/>
          <p14:tracePt t="93540" x="7839075" y="6203950"/>
          <p14:tracePt t="93548" x="7902575" y="6124575"/>
          <p14:tracePt t="93556" x="7981950" y="6045200"/>
          <p14:tracePt t="93564" x="8093075" y="5932488"/>
          <p14:tracePt t="93572" x="8189913" y="5813425"/>
          <p14:tracePt t="93580" x="8269288" y="5702300"/>
          <p14:tracePt t="93588" x="8324850" y="5597525"/>
          <p14:tracePt t="93596" x="8348663" y="5510213"/>
          <p14:tracePt t="93607" x="8356600" y="5407025"/>
          <p14:tracePt t="93611" x="8380413" y="5286375"/>
          <p14:tracePt t="93618" x="8404225" y="5159375"/>
          <p14:tracePt t="93628" x="8420100" y="5048250"/>
          <p14:tracePt t="93634" x="8420100" y="4927600"/>
          <p14:tracePt t="93642" x="8396288" y="4808538"/>
          <p14:tracePt t="93650" x="8388350" y="4713288"/>
          <p14:tracePt t="93658" x="8372475" y="4608513"/>
          <p14:tracePt t="93666" x="8356600" y="4537075"/>
          <p14:tracePt t="93674" x="8348663" y="4473575"/>
          <p14:tracePt t="93682" x="8324850" y="4402138"/>
          <p14:tracePt t="93689" x="8324850" y="4354513"/>
          <p14:tracePt t="93698" x="8324850" y="4306888"/>
          <p14:tracePt t="93706" x="8324850" y="4265613"/>
          <p14:tracePt t="93714" x="8324850" y="4217988"/>
          <p14:tracePt t="93722" x="8332788" y="4162425"/>
          <p14:tracePt t="93731" x="8340725" y="4122738"/>
          <p14:tracePt t="93738" x="8356600" y="4067175"/>
          <p14:tracePt t="93745" x="8372475" y="4011613"/>
          <p14:tracePt t="93752" x="8412163" y="3948113"/>
          <p14:tracePt t="93763" x="8443913" y="3898900"/>
          <p14:tracePt t="93768" x="8491538" y="3851275"/>
          <p14:tracePt t="93777" x="8531225" y="3803650"/>
          <p14:tracePt t="93784" x="8580438" y="3763963"/>
          <p14:tracePt t="93794" x="8628063" y="3724275"/>
          <p14:tracePt t="93800" x="8675688" y="3676650"/>
          <p14:tracePt t="93808" x="8707438" y="3636963"/>
          <p14:tracePt t="93816" x="8747125" y="3587750"/>
          <p14:tracePt t="93824" x="8786813" y="3540125"/>
          <p14:tracePt t="93832" x="8818563" y="3492500"/>
          <p14:tracePt t="93841" x="8858250" y="3436938"/>
          <p14:tracePt t="93848" x="8899525" y="3381375"/>
          <p14:tracePt t="93854" x="8947150" y="3333750"/>
          <p14:tracePt t="93862" x="8994775" y="3286125"/>
          <p14:tracePt t="93870" x="9066213" y="3252788"/>
          <p14:tracePt t="93879" x="9137650" y="3213100"/>
          <p14:tracePt t="93900" x="9345613" y="3109913"/>
          <p14:tracePt t="93904" x="9488488" y="3038475"/>
          <p14:tracePt t="93912" x="9656763" y="2935288"/>
          <p14:tracePt t="93921" x="9886950" y="2830513"/>
          <p14:tracePt t="93926" x="10094913" y="2743200"/>
          <p14:tracePt t="93938" x="10229850" y="2679700"/>
          <p14:tracePt t="93950" x="10461625" y="2551113"/>
          <p14:tracePt t="93963" x="10501313" y="2519363"/>
          <p14:tracePt t="93972" x="10564813" y="2471738"/>
          <p14:tracePt t="94006" x="10572750" y="2463800"/>
          <p14:tracePt t="94013" x="10604500" y="2424113"/>
          <p14:tracePt t="94036" x="10612438" y="2416175"/>
          <p14:tracePt t="94110" x="10612438" y="2408238"/>
          <p14:tracePt t="94280" x="10612438" y="2416175"/>
          <p14:tracePt t="94298" x="10604500" y="2424113"/>
          <p14:tracePt t="94388" x="10604500" y="2408238"/>
          <p14:tracePt t="94406" x="10604500" y="2400300"/>
          <p14:tracePt t="94414" x="10596563" y="2392363"/>
          <p14:tracePt t="94424" x="10596563" y="2384425"/>
          <p14:tracePt t="94432" x="10580688" y="2376488"/>
          <p14:tracePt t="94438" x="10580688" y="2360613"/>
          <p14:tracePt t="94446" x="10556875" y="2344738"/>
          <p14:tracePt t="94456" x="10541000" y="2328863"/>
          <p14:tracePt t="94463" x="10525125" y="2312988"/>
          <p14:tracePt t="94472" x="10501313" y="2289175"/>
          <p14:tracePt t="94476" x="10485438" y="2281238"/>
          <p14:tracePt t="94490" x="10469563" y="2265363"/>
          <p14:tracePt t="94508" x="10429875" y="2249488"/>
          <p14:tracePt t="94518" x="10382250" y="2233613"/>
          <p14:tracePt t="94530" x="10366375" y="2224088"/>
          <p14:tracePt t="94548" x="10358438" y="2216150"/>
          <p14:tracePt t="94604" x="10342563" y="2216150"/>
          <p14:tracePt t="94610" x="10334625" y="2216150"/>
          <p14:tracePt t="94620" x="10326688" y="2216150"/>
          <p14:tracePt t="94626" x="10310813" y="2216150"/>
          <p14:tracePt t="94634" x="10294938" y="2216150"/>
          <p14:tracePt t="94644" x="10287000" y="2216150"/>
          <p14:tracePt t="94667" x="10269538" y="2216150"/>
          <p14:tracePt t="94676" x="10261600" y="2224088"/>
          <p14:tracePt t="94682" x="10245725" y="2224088"/>
          <p14:tracePt t="94694" x="10245725" y="2233613"/>
          <p14:tracePt t="94706" x="10213975" y="2241550"/>
          <p14:tracePt t="94714" x="10198100" y="2249488"/>
          <p14:tracePt t="94724" x="10182225" y="2257425"/>
          <p14:tracePt t="94736" x="10166350" y="2257425"/>
          <p14:tracePt t="94745" x="10126663" y="2281238"/>
          <p14:tracePt t="94752" x="10110788" y="2289175"/>
          <p14:tracePt t="94760" x="10094913" y="2297113"/>
          <p14:tracePt t="94767" x="10079038" y="2297113"/>
          <p14:tracePt t="94779" x="10071100" y="2305050"/>
          <p14:tracePt t="94783" x="10047288" y="2312988"/>
          <p14:tracePt t="94792" x="10039350" y="2312988"/>
          <p14:tracePt t="94802" x="10031413" y="2320925"/>
          <p14:tracePt t="94809" x="10023475" y="2328863"/>
          <p14:tracePt t="94826" x="10015538" y="2328863"/>
          <p14:tracePt t="94835" x="10015538" y="2336800"/>
          <p14:tracePt t="94849" x="10007600" y="2336800"/>
          <p14:tracePt t="94870" x="9999663" y="2336800"/>
          <p14:tracePt t="94879" x="9999663" y="2344738"/>
          <p14:tracePt t="94894" x="9999663" y="2352675"/>
          <p14:tracePt t="94906" x="9991725" y="2360613"/>
          <p14:tracePt t="94918" x="9983788" y="2376488"/>
          <p14:tracePt t="94928" x="9983788" y="2384425"/>
          <p14:tracePt t="94934" x="9975850" y="2392363"/>
          <p14:tracePt t="94951" x="9975850" y="2400300"/>
          <p14:tracePt t="94967" x="9975850" y="2408238"/>
          <p14:tracePt t="94980" x="9975850" y="2424113"/>
          <p14:tracePt t="94988" x="9967913" y="2424113"/>
          <p14:tracePt t="94997" x="9967913" y="2432050"/>
          <p14:tracePt t="95004" x="9967913" y="2447925"/>
          <p14:tracePt t="95013" x="9967913" y="2463800"/>
          <p14:tracePt t="95022" x="9967913" y="2471738"/>
          <p14:tracePt t="95029" x="9967913" y="2479675"/>
          <p14:tracePt t="95036" x="9967913" y="2487613"/>
          <p14:tracePt t="95045" x="9967913" y="2495550"/>
          <p14:tracePt t="95056" x="9967913" y="2503488"/>
          <p14:tracePt t="95068" x="9975850" y="2519363"/>
          <p14:tracePt t="95077" x="9975850" y="2527300"/>
          <p14:tracePt t="95084" x="9983788" y="2535238"/>
          <p14:tracePt t="95090" x="9991725" y="2543175"/>
          <p14:tracePt t="95098" x="9991725" y="2559050"/>
          <p14:tracePt t="95129" x="9999663" y="2576513"/>
          <p14:tracePt t="95132" x="9999663" y="2584450"/>
          <p14:tracePt t="95138" x="10007600" y="2584450"/>
          <p14:tracePt t="95154" x="10007600" y="2592388"/>
          <p14:tracePt t="95179" x="10015538" y="2600325"/>
          <p14:tracePt t="95194" x="10023475" y="2608263"/>
          <p14:tracePt t="95203" x="10023475" y="2616200"/>
          <p14:tracePt t="95210" x="10031413" y="2616200"/>
          <p14:tracePt t="95216" x="10031413" y="2624138"/>
          <p14:tracePt t="95226" x="10039350" y="2632075"/>
          <p14:tracePt t="95232" x="10047288" y="2632075"/>
          <p14:tracePt t="95240" x="10047288" y="2640013"/>
          <p14:tracePt t="95253" x="10055225" y="2647950"/>
          <p14:tracePt t="95260" x="10063163" y="2655888"/>
          <p14:tracePt t="95266" x="10071100" y="2663825"/>
          <p14:tracePt t="95274" x="10086975" y="2671763"/>
          <p14:tracePt t="95281" x="10086975" y="2679700"/>
          <p14:tracePt t="95288" x="10102850" y="2687638"/>
          <p14:tracePt t="95297" x="10102850" y="2695575"/>
          <p14:tracePt t="95304" x="10118725" y="2695575"/>
          <p14:tracePt t="95314" x="10134600" y="2711450"/>
          <p14:tracePt t="95320" x="10150475" y="2719388"/>
          <p14:tracePt t="95326" x="10158413" y="2727325"/>
          <p14:tracePt t="95338" x="10182225" y="2735263"/>
          <p14:tracePt t="95342" x="10198100" y="2735263"/>
          <p14:tracePt t="95350" x="10206038" y="2743200"/>
          <p14:tracePt t="95358" x="10213975" y="2751138"/>
          <p14:tracePt t="95366" x="10221913" y="2751138"/>
          <p14:tracePt t="95374" x="10229850" y="2751138"/>
          <p14:tracePt t="95392" x="10237788" y="2751138"/>
          <p14:tracePt t="95414" x="10245725" y="2751138"/>
          <p14:tracePt t="95438" x="10253663" y="2751138"/>
          <p14:tracePt t="95447" x="10261600" y="2751138"/>
          <p14:tracePt t="95461" x="10269538" y="2751138"/>
          <p14:tracePt t="95479" x="10279063" y="2743200"/>
          <p14:tracePt t="95492" x="10294938" y="2735263"/>
          <p14:tracePt t="95508" x="10302875" y="2735263"/>
          <p14:tracePt t="95524" x="10310813" y="2735263"/>
          <p14:tracePt t="95535" x="10310813" y="2727325"/>
          <p14:tracePt t="95556" x="10318750" y="2727325"/>
          <p14:tracePt t="95564" x="10326688" y="2727325"/>
          <p14:tracePt t="95572" x="10334625" y="2727325"/>
          <p14:tracePt t="95578" x="10342563" y="2727325"/>
          <p14:tracePt t="95586" x="10350500" y="2719388"/>
          <p14:tracePt t="95594" x="10366375" y="2719388"/>
          <p14:tracePt t="95605" x="10374313" y="2719388"/>
          <p14:tracePt t="95610" x="10390188" y="2711450"/>
          <p14:tracePt t="95620" x="10398125" y="2711450"/>
          <p14:tracePt t="95626" x="10414000" y="2711450"/>
          <p14:tracePt t="95642" x="10421938" y="2711450"/>
          <p14:tracePt t="95650" x="10429875" y="2711450"/>
          <p14:tracePt t="95660" x="10437813" y="2703513"/>
          <p14:tracePt t="95666" x="10445750" y="2695575"/>
          <p14:tracePt t="95682" x="10453688" y="2695575"/>
          <p14:tracePt t="95690" x="10461625" y="2687638"/>
          <p14:tracePt t="95713" x="10469563" y="2679700"/>
          <p14:tracePt t="95740" x="10469563" y="2671763"/>
          <p14:tracePt t="95754" x="10477500" y="2663825"/>
          <p14:tracePt t="95770" x="10477500" y="2655888"/>
          <p14:tracePt t="95779" x="10485438" y="2647950"/>
          <p14:tracePt t="95786" x="10493375" y="2640013"/>
          <p14:tracePt t="95792" x="10493375" y="2632075"/>
          <p14:tracePt t="95810" x="10493375" y="2624138"/>
          <p14:tracePt t="95816" x="10501313" y="2616200"/>
          <p14:tracePt t="95822" x="10501313" y="2608263"/>
          <p14:tracePt t="95842" x="10501313" y="2600325"/>
          <p14:tracePt t="95856" x="10501313" y="2592388"/>
          <p14:tracePt t="95863" x="10501313" y="2584450"/>
          <p14:tracePt t="95878" x="10501313" y="2576513"/>
          <p14:tracePt t="95888" x="10501313" y="2559050"/>
          <p14:tracePt t="95897" x="10501313" y="2551113"/>
          <p14:tracePt t="95908" x="10501313" y="2543175"/>
          <p14:tracePt t="95918" x="10501313" y="2511425"/>
          <p14:tracePt t="95926" x="10501313" y="2487613"/>
          <p14:tracePt t="95934" x="10493375" y="2479675"/>
          <p14:tracePt t="95942" x="10493375" y="2471738"/>
          <p14:tracePt t="95956" x="10493375" y="2463800"/>
          <p14:tracePt t="95965" x="10485438" y="2463800"/>
          <p14:tracePt t="95974" x="10485438" y="2455863"/>
          <p14:tracePt t="95992" x="10485438" y="2447925"/>
          <p14:tracePt t="96004" x="10477500" y="2439988"/>
          <p14:tracePt t="96022" x="10477500" y="2432050"/>
          <p14:tracePt t="96073" x="10477500" y="2424113"/>
          <p14:tracePt t="96082" x="10469563" y="2416175"/>
          <p14:tracePt t="96095" x="10469563" y="2408238"/>
          <p14:tracePt t="96320" x="10453688" y="2400300"/>
          <p14:tracePt t="96344" x="10445750" y="2392363"/>
          <p14:tracePt t="96365" x="10437813" y="2392363"/>
          <p14:tracePt t="96376" x="10429875" y="2384425"/>
          <p14:tracePt t="96382" x="10421938" y="2376488"/>
          <p14:tracePt t="96408" x="10406063" y="2360613"/>
          <p14:tracePt t="96415" x="10390188" y="2360613"/>
          <p14:tracePt t="96420" x="10382250" y="2352675"/>
          <p14:tracePt t="96428" x="10374313" y="2344738"/>
          <p14:tracePt t="96453" x="10366375" y="2336800"/>
          <p14:tracePt t="96463" x="10358438" y="2328863"/>
          <p14:tracePt t="96474" x="10350500" y="2328863"/>
          <p14:tracePt t="96488" x="10342563" y="2320925"/>
          <p14:tracePt t="96506" x="10334625" y="2312988"/>
          <p14:tracePt t="96518" x="10310813" y="2305050"/>
          <p14:tracePt t="96526" x="10294938" y="2297113"/>
          <p14:tracePt t="96537" x="10287000" y="2289175"/>
          <p14:tracePt t="96546" x="10269538" y="2281238"/>
          <p14:tracePt t="96557" x="10261600" y="2273300"/>
          <p14:tracePt t="96565" x="10253663" y="2265363"/>
          <p14:tracePt t="96573" x="10237788" y="2265363"/>
          <p14:tracePt t="96581" x="10229850" y="2257425"/>
          <p14:tracePt t="96589" x="10213975" y="2249488"/>
          <p14:tracePt t="96596" x="10198100" y="2249488"/>
          <p14:tracePt t="96602" x="10174288" y="2241550"/>
          <p14:tracePt t="96612" x="10158413" y="2233613"/>
          <p14:tracePt t="96620" x="10142538" y="2224088"/>
          <p14:tracePt t="96626" x="10126663" y="2224088"/>
          <p14:tracePt t="96668" x="10110788" y="2216150"/>
          <p14:tracePt t="96674" x="10079038" y="2208213"/>
          <p14:tracePt t="96688" x="10071100" y="2208213"/>
          <p14:tracePt t="96708" x="10063163" y="2208213"/>
          <p14:tracePt t="96715" x="10055225" y="2208213"/>
          <p14:tracePt t="96728" x="10047288" y="2208213"/>
          <p14:tracePt t="96744" x="10031413" y="2208213"/>
          <p14:tracePt t="96754" x="10007600" y="2208213"/>
          <p14:tracePt t="96777" x="9999663" y="2208213"/>
          <p14:tracePt t="96881" x="9991725" y="2208213"/>
          <p14:tracePt t="96905" x="9991725" y="2216150"/>
          <p14:tracePt t="96911" x="9983788" y="2216150"/>
          <p14:tracePt t="97067" x="9975850" y="2216150"/>
          <p14:tracePt t="97085" x="9967913" y="2216150"/>
          <p14:tracePt t="97091" x="9967913" y="2224088"/>
          <p14:tracePt t="97100" x="9959975" y="2233613"/>
          <p14:tracePt t="97115" x="9952038" y="2241550"/>
          <p14:tracePt t="97123" x="9944100" y="2241550"/>
          <p14:tracePt t="97132" x="9936163" y="2249488"/>
          <p14:tracePt t="97138" x="9936163" y="2257425"/>
          <p14:tracePt t="97146" x="9918700" y="2265363"/>
          <p14:tracePt t="97155" x="9910763" y="2273300"/>
          <p14:tracePt t="97159" x="9902825" y="2281238"/>
          <p14:tracePt t="97170" x="9902825" y="2289175"/>
          <p14:tracePt t="97178" x="9894888" y="2297113"/>
          <p14:tracePt t="97192" x="9886950" y="2305050"/>
          <p14:tracePt t="97202" x="9879013" y="2305050"/>
          <p14:tracePt t="97207" x="9879013" y="2312988"/>
          <p14:tracePt t="97217" x="9871075" y="2312988"/>
          <p14:tracePt t="97226" x="9871075" y="2320925"/>
          <p14:tracePt t="97233" x="9863138" y="2328863"/>
          <p14:tracePt t="97251" x="9855200" y="2336800"/>
          <p14:tracePt t="97257" x="9847263" y="2336800"/>
          <p14:tracePt t="97265" x="9847263" y="2344738"/>
          <p14:tracePt t="97271" x="9839325" y="2352675"/>
          <p14:tracePt t="97279" x="9839325" y="2360613"/>
          <p14:tracePt t="97288" x="9831388" y="2360613"/>
          <p14:tracePt t="97295" x="9831388" y="2368550"/>
          <p14:tracePt t="97304" x="9823450" y="2368550"/>
          <p14:tracePt t="97311" x="9815513" y="2384425"/>
          <p14:tracePt t="97320" x="9815513" y="2392363"/>
          <p14:tracePt t="97334" x="9815513" y="2408238"/>
          <p14:tracePt t="97342" x="9807575" y="2408238"/>
          <p14:tracePt t="97350" x="9807575" y="2416175"/>
          <p14:tracePt t="97366" x="9807575" y="2424113"/>
          <p14:tracePt t="97383" x="9807575" y="2432050"/>
          <p14:tracePt t="97390" x="9807575" y="2439988"/>
          <p14:tracePt t="97404" x="9807575" y="2447925"/>
          <p14:tracePt t="97412" x="9815513" y="2463800"/>
          <p14:tracePt t="97428" x="9823450" y="2471738"/>
          <p14:tracePt t="97438" x="9823450" y="2479675"/>
          <p14:tracePt t="97444" x="9831388" y="2495550"/>
          <p14:tracePt t="97452" x="9839325" y="2503488"/>
          <p14:tracePt t="97460" x="9847263" y="2519363"/>
          <p14:tracePt t="97468" x="9855200" y="2527300"/>
          <p14:tracePt t="97476" x="9863138" y="2543175"/>
          <p14:tracePt t="97492" x="9871075" y="2559050"/>
          <p14:tracePt t="97508" x="9879013" y="2566988"/>
          <p14:tracePt t="97515" x="9886950" y="2576513"/>
          <p14:tracePt t="97524" x="9894888" y="2592388"/>
          <p14:tracePt t="97533" x="9902825" y="2592388"/>
          <p14:tracePt t="97538" x="9902825" y="2600325"/>
          <p14:tracePt t="97546" x="9910763" y="2600325"/>
          <p14:tracePt t="97556" x="9910763" y="2608263"/>
          <p14:tracePt t="97562" x="9918700" y="2608263"/>
          <p14:tracePt t="97572" x="9918700" y="2616200"/>
          <p14:tracePt t="97578" x="9926638" y="2624138"/>
          <p14:tracePt t="97596" x="9926638" y="2632075"/>
          <p14:tracePt t="97608" x="9936163" y="2632075"/>
          <p14:tracePt t="97610" x="9944100" y="2640013"/>
          <p14:tracePt t="97626" x="9952038" y="2647950"/>
          <p14:tracePt t="97634" x="9952038" y="2655888"/>
          <p14:tracePt t="97649" x="9959975" y="2655888"/>
          <p14:tracePt t="97660" x="9959975" y="2663825"/>
          <p14:tracePt t="97674" x="9967913" y="2663825"/>
          <p14:tracePt t="97680" x="9975850" y="2671763"/>
          <p14:tracePt t="97696" x="9983788" y="2679700"/>
          <p14:tracePt t="97704" x="9991725" y="2687638"/>
          <p14:tracePt t="97712" x="9999663" y="2687638"/>
          <p14:tracePt t="97722" x="9999663" y="2695575"/>
          <p14:tracePt t="97738" x="10007600" y="2703513"/>
          <p14:tracePt t="97752" x="10015538" y="2703513"/>
          <p14:tracePt t="97762" x="10015538" y="2711450"/>
          <p14:tracePt t="97768" x="10023475" y="2711450"/>
          <p14:tracePt t="97776" x="10031413" y="2719388"/>
          <p14:tracePt t="97790" x="10039350" y="2727325"/>
          <p14:tracePt t="97806" x="10055225" y="2735263"/>
          <p14:tracePt t="97822" x="10063163" y="2743200"/>
          <p14:tracePt t="97830" x="10063163" y="2751138"/>
          <p14:tracePt t="97838" x="10071100" y="2751138"/>
          <p14:tracePt t="97846" x="10071100" y="2759075"/>
          <p14:tracePt t="97854" x="10079038" y="2759075"/>
          <p14:tracePt t="97862" x="10079038" y="2767013"/>
          <p14:tracePt t="97872" x="10086975" y="2767013"/>
          <p14:tracePt t="97878" x="10094913" y="2774950"/>
          <p14:tracePt t="97897" x="10102850" y="2782888"/>
          <p14:tracePt t="97917" x="10110788" y="2782888"/>
          <p14:tracePt t="97964" x="10110788" y="2790825"/>
          <p14:tracePt t="101107" x="10094913" y="2774950"/>
          <p14:tracePt t="101115" x="10086975" y="2759075"/>
          <p14:tracePt t="101123" x="10071100" y="2743200"/>
          <p14:tracePt t="101131" x="10055225" y="2727325"/>
          <p14:tracePt t="101138" x="10039350" y="2695575"/>
          <p14:tracePt t="101146" x="10023475" y="2679700"/>
          <p14:tracePt t="101154" x="10007600" y="2647950"/>
          <p14:tracePt t="101160" x="10007600" y="2632075"/>
          <p14:tracePt t="101170" x="10007600" y="2624138"/>
          <p14:tracePt t="105006" x="9983788" y="2616200"/>
          <p14:tracePt t="105013" x="9918700" y="2592388"/>
          <p14:tracePt t="105021" x="9839325" y="2559050"/>
          <p14:tracePt t="105030" x="9759950" y="2503488"/>
          <p14:tracePt t="105037" x="9688513" y="2416175"/>
          <p14:tracePt t="105044" x="9625013" y="2273300"/>
          <p14:tracePt t="105052" x="9544050" y="2073275"/>
          <p14:tracePt t="105060" x="9432925" y="1881188"/>
          <p14:tracePt t="105068" x="9242425" y="1690688"/>
          <p14:tracePt t="105074" x="8939213" y="1458913"/>
          <p14:tracePt t="105082" x="8556625" y="1236663"/>
          <p14:tracePt t="105091" x="8197850" y="1084263"/>
          <p14:tracePt t="105100" x="7886700" y="949325"/>
          <p14:tracePt t="105107" x="7646988" y="869950"/>
          <p14:tracePt t="105114" x="7486650" y="812800"/>
          <p14:tracePt t="105123" x="7367588" y="765175"/>
          <p14:tracePt t="105130" x="7264400" y="709613"/>
          <p14:tracePt t="105140" x="7185025" y="654050"/>
          <p14:tracePt t="105146" x="7119938" y="606425"/>
          <p14:tracePt t="105154" x="7056438" y="550863"/>
          <p14:tracePt t="105164" x="7008813" y="493713"/>
          <p14:tracePt t="105172" x="6969125" y="438150"/>
          <p14:tracePt t="105178" x="6937375" y="398463"/>
          <p14:tracePt t="105186" x="6913563" y="366713"/>
          <p14:tracePt t="105192" x="6905625" y="350838"/>
          <p14:tracePt t="105200" x="6889750" y="334963"/>
          <p14:tracePt t="105210" x="6865938" y="311150"/>
          <p14:tracePt t="105216" x="6858000" y="295275"/>
          <p14:tracePt t="105225" x="6834188" y="279400"/>
          <p14:tracePt t="105234" x="6818313" y="263525"/>
          <p14:tracePt t="105241" x="6802438" y="247650"/>
          <p14:tracePt t="105250" x="6777038" y="239713"/>
          <p14:tracePt t="105257" x="6745288" y="223838"/>
          <p14:tracePt t="105264" x="6705600" y="207963"/>
          <p14:tracePt t="105273" x="6657975" y="200025"/>
          <p14:tracePt t="105280" x="6602413" y="192088"/>
          <p14:tracePt t="105289" x="6546850" y="192088"/>
          <p14:tracePt t="105296" x="6499225" y="192088"/>
          <p14:tracePt t="105304" x="6426200" y="192088"/>
          <p14:tracePt t="105312" x="6362700" y="200025"/>
          <p14:tracePt t="105321" x="6291263" y="207963"/>
          <p14:tracePt t="105328" x="6211888" y="215900"/>
          <p14:tracePt t="105336" x="6116638" y="223838"/>
          <p14:tracePt t="105342" x="6043613" y="223838"/>
          <p14:tracePt t="105350" x="5940425" y="231775"/>
          <p14:tracePt t="105358" x="5821363" y="247650"/>
          <p14:tracePt t="105368" x="5692775" y="255588"/>
          <p14:tracePt t="105375" x="5581650" y="263525"/>
          <p14:tracePt t="105384" x="5470525" y="271463"/>
          <p14:tracePt t="105391" x="5373688" y="287338"/>
          <p14:tracePt t="105400" x="5270500" y="311150"/>
          <p14:tracePt t="105407" x="5183188" y="342900"/>
          <p14:tracePt t="105414" x="5111750" y="366713"/>
          <p14:tracePt t="105423" x="5030788" y="390525"/>
          <p14:tracePt t="105430" x="4951413" y="414338"/>
          <p14:tracePt t="105438" x="4887913" y="446088"/>
          <p14:tracePt t="105446" x="4824413" y="469900"/>
          <p14:tracePt t="105452" x="4760913" y="493713"/>
          <p14:tracePt t="105462" x="4721225" y="519113"/>
          <p14:tracePt t="105470" x="4640263" y="542925"/>
          <p14:tracePt t="105476" x="4560888" y="558800"/>
          <p14:tracePt t="105484" x="4489450" y="582613"/>
          <p14:tracePt t="105492" x="4410075" y="614363"/>
          <p14:tracePt t="105500" x="4344988" y="638175"/>
          <p14:tracePt t="105508" x="4273550" y="669925"/>
          <p14:tracePt t="105516" x="4210050" y="701675"/>
          <p14:tracePt t="105525" x="4138613" y="733425"/>
          <p14:tracePt t="105532" x="4075113" y="773113"/>
          <p14:tracePt t="105541" x="4011613" y="804863"/>
          <p14:tracePt t="105550" x="3946525" y="836613"/>
          <p14:tracePt t="105558" x="3875088" y="869950"/>
          <p14:tracePt t="105565" x="3819525" y="901700"/>
          <p14:tracePt t="105577" x="3756025" y="941388"/>
          <p14:tracePt t="105580" x="3684588" y="973138"/>
          <p14:tracePt t="105586" x="3603625" y="1004888"/>
          <p14:tracePt t="105594" x="3516313" y="1060450"/>
          <p14:tracePt t="105602" x="3436938" y="1092200"/>
          <p14:tracePt t="105610" x="3373438" y="1147763"/>
          <p14:tracePt t="105619" x="3292475" y="1195388"/>
          <p14:tracePt t="105626" x="3213100" y="1244600"/>
          <p14:tracePt t="105634" x="3141663" y="1292225"/>
          <p14:tracePt t="105642" x="3078163" y="1339850"/>
          <p14:tracePt t="105650" x="3014663" y="1387475"/>
          <p14:tracePt t="105660" x="2967038" y="1435100"/>
          <p14:tracePt t="105668" x="2933700" y="1482725"/>
          <p14:tracePt t="105676" x="2901950" y="1530350"/>
          <p14:tracePt t="105682" x="2854325" y="1587500"/>
          <p14:tracePt t="105691" x="2814638" y="1627188"/>
          <p14:tracePt t="105698" x="2767013" y="1658938"/>
          <p14:tracePt t="105704" x="2735263" y="1682750"/>
          <p14:tracePt t="105712" x="2711450" y="1706563"/>
          <p14:tracePt t="105720" x="2687638" y="1722438"/>
          <p14:tracePt t="105730" x="2671763" y="1738313"/>
          <p14:tracePt t="105737" x="2655888" y="1746250"/>
          <p14:tracePt t="105744" x="2640013" y="1762125"/>
          <p14:tracePt t="105752" x="2624138" y="1762125"/>
          <p14:tracePt t="105763" x="2606675" y="1778000"/>
          <p14:tracePt t="105767" x="2598738" y="1778000"/>
          <p14:tracePt t="105776" x="2582863" y="1785938"/>
          <p14:tracePt t="105785" x="2559050" y="1793875"/>
          <p14:tracePt t="105797" x="2543175" y="1801813"/>
          <p14:tracePt t="105802" x="2519363" y="1809750"/>
          <p14:tracePt t="105812" x="2495550" y="1825625"/>
          <p14:tracePt t="105813" x="2471738" y="1833563"/>
          <p14:tracePt t="105823" x="2447925" y="1841500"/>
          <p14:tracePt t="105832" x="2432050" y="1857375"/>
          <p14:tracePt t="105841" x="2416175" y="1873250"/>
          <p14:tracePt t="105846" x="2392363" y="1890713"/>
          <p14:tracePt t="105857" x="2376488" y="1914525"/>
          <p14:tracePt t="105862" x="2360613" y="1930400"/>
          <p14:tracePt t="105874" x="2336800" y="1954213"/>
          <p14:tracePt t="105878" x="2320925" y="1985963"/>
          <p14:tracePt t="105886" x="2289175" y="2009775"/>
          <p14:tracePt t="105894" x="2255838" y="2049463"/>
          <p14:tracePt t="105906" x="2224088" y="2097088"/>
          <p14:tracePt t="105910" x="2200275" y="2144713"/>
          <p14:tracePt t="105918" x="2168525" y="2200275"/>
          <p14:tracePt t="105926" x="2136775" y="2273300"/>
          <p14:tracePt t="105934" x="2097088" y="2352675"/>
          <p14:tracePt t="105942" x="2073275" y="2424113"/>
          <p14:tracePt t="105948" x="2049463" y="2511425"/>
          <p14:tracePt t="105957" x="2041525" y="2608263"/>
          <p14:tracePt t="105964" x="2033588" y="2687638"/>
          <p14:tracePt t="105972" x="2025650" y="2782888"/>
          <p14:tracePt t="105980" x="2001838" y="2878138"/>
          <p14:tracePt t="105988" x="1978025" y="2998788"/>
          <p14:tracePt t="105996" x="1946275" y="3125788"/>
          <p14:tracePt t="106004" x="1930400" y="3221038"/>
          <p14:tracePt t="106012" x="1922463" y="3341688"/>
          <p14:tracePt t="106022" x="1912938" y="3444875"/>
          <p14:tracePt t="106032" x="1889125" y="3563938"/>
          <p14:tracePt t="106036" x="1849438" y="3700463"/>
          <p14:tracePt t="106044" x="1817688" y="3811588"/>
          <p14:tracePt t="106052" x="1778000" y="3948113"/>
          <p14:tracePt t="106059" x="1722438" y="4083050"/>
          <p14:tracePt t="106068" x="1674813" y="4202113"/>
          <p14:tracePt t="106076" x="1635125" y="4298950"/>
          <p14:tracePt t="106082" x="1611313" y="4394200"/>
          <p14:tracePt t="106092" x="1595438" y="4489450"/>
          <p14:tracePt t="106098" x="1587500" y="4584700"/>
          <p14:tracePt t="106107" x="1579563" y="4681538"/>
          <p14:tracePt t="106116" x="1562100" y="4776788"/>
          <p14:tracePt t="106125" x="1562100" y="4856163"/>
          <p14:tracePt t="106131" x="1562100" y="4919663"/>
          <p14:tracePt t="106140" x="1562100" y="4984750"/>
          <p14:tracePt t="106146" x="1562100" y="5048250"/>
          <p14:tracePt t="106155" x="1562100" y="5087938"/>
          <p14:tracePt t="106162" x="1562100" y="5127625"/>
          <p14:tracePt t="106170" x="1562100" y="5159375"/>
          <p14:tracePt t="106178" x="1562100" y="5191125"/>
          <p14:tracePt t="106186" x="1562100" y="5222875"/>
          <p14:tracePt t="106192" x="1562100" y="5246688"/>
          <p14:tracePt t="106200" x="1554163" y="5294313"/>
          <p14:tracePt t="106208" x="1530350" y="5343525"/>
          <p14:tracePt t="106216" x="1498600" y="5391150"/>
          <p14:tracePt t="106226" x="1466850" y="5446713"/>
          <p14:tracePt t="106232" x="1411288" y="5502275"/>
          <p14:tracePt t="106242" x="1363663" y="5573713"/>
          <p14:tracePt t="106248" x="1316038" y="5637213"/>
          <p14:tracePt t="106257" x="1268413" y="5694363"/>
          <p14:tracePt t="106264" x="1228725" y="5749925"/>
          <p14:tracePt t="106272" x="1203325" y="5805488"/>
          <p14:tracePt t="106280" x="1179513" y="5853113"/>
          <p14:tracePt t="106288" x="1163638" y="5900738"/>
          <p14:tracePt t="106296" x="1147763" y="5948363"/>
          <p14:tracePt t="106305" x="1131888" y="5995988"/>
          <p14:tracePt t="106312" x="1123950" y="6029325"/>
          <p14:tracePt t="106320" x="1123950" y="6053138"/>
          <p14:tracePt t="106326" x="1108075" y="6076950"/>
          <p14:tracePt t="106334" x="1100138" y="6100763"/>
          <p14:tracePt t="106342" x="1100138" y="6116638"/>
          <p14:tracePt t="106350" x="1100138" y="6124575"/>
          <p14:tracePt t="106358" x="1100138" y="6132513"/>
          <p14:tracePt t="106375" x="1100138" y="6140450"/>
          <p14:tracePt t="106414" x="1100138" y="6148388"/>
          <p14:tracePt t="106436" x="1108075" y="6156325"/>
          <p14:tracePt t="106445" x="1108075" y="6164263"/>
          <p14:tracePt t="106460" x="1116013" y="6172200"/>
          <p14:tracePt t="106468" x="1123950" y="6172200"/>
          <p14:tracePt t="106476" x="1123950" y="6180138"/>
          <p14:tracePt t="106484" x="1131888" y="6180138"/>
          <p14:tracePt t="106492" x="1131888" y="6188075"/>
          <p14:tracePt t="106500" x="1139825" y="6196013"/>
          <p14:tracePt t="106516" x="1147763" y="6203950"/>
          <p14:tracePt t="106532" x="1155700" y="6219825"/>
          <p14:tracePt t="106542" x="1163638" y="6219825"/>
          <p14:tracePt t="106548" x="1163638" y="6227763"/>
          <p14:tracePt t="106557" x="1179513" y="6243638"/>
          <p14:tracePt t="106564" x="1187450" y="6259513"/>
          <p14:tracePt t="106570" x="1195388" y="6267450"/>
          <p14:tracePt t="106580" x="1203325" y="6283325"/>
          <p14:tracePt t="106586" x="1203325" y="6291263"/>
          <p14:tracePt t="106594" x="1211263" y="6299200"/>
          <p14:tracePt t="106602" x="1211263" y="6307138"/>
          <p14:tracePt t="106610" x="1220788" y="6315075"/>
          <p14:tracePt t="106618" x="1236663" y="6323013"/>
          <p14:tracePt t="106626" x="1236663" y="6330950"/>
          <p14:tracePt t="106634" x="1244600" y="6338888"/>
          <p14:tracePt t="106642" x="1244600" y="6348413"/>
          <p14:tracePt t="106650" x="1260475" y="6356350"/>
          <p14:tracePt t="106666" x="1268413" y="6364288"/>
          <p14:tracePt t="106692" x="1276350" y="6364288"/>
          <p14:tracePt t="106728" x="1284288" y="6372225"/>
          <p14:tracePt t="106744" x="1292225" y="6372225"/>
          <p14:tracePt t="106752" x="1316038" y="6372225"/>
          <p14:tracePt t="106760" x="1347788" y="6380163"/>
          <p14:tracePt t="106768" x="1363663" y="6388100"/>
          <p14:tracePt t="106776" x="1387475" y="6396038"/>
          <p14:tracePt t="106786" x="1411288" y="6396038"/>
          <p14:tracePt t="106795" x="1427163" y="6403975"/>
          <p14:tracePt t="106800" x="1435100" y="6411913"/>
          <p14:tracePt t="106920" x="1435100" y="6427788"/>
          <p14:tracePt t="106928" x="1435100" y="6435725"/>
          <p14:tracePt t="106951" x="1435100" y="6443663"/>
          <p14:tracePt t="106956" x="1435100" y="6451600"/>
          <p14:tracePt t="107014" x="1443038" y="6459538"/>
          <p14:tracePt t="107064" x="1450975" y="6459538"/>
          <p14:tracePt t="107076" x="1450975" y="6467475"/>
          <p14:tracePt t="107083" x="1458913" y="6467475"/>
          <p14:tracePt t="107091" x="1474788" y="6475413"/>
          <p14:tracePt t="107100" x="1482725" y="6483350"/>
          <p14:tracePt t="107110" x="1498600" y="6491288"/>
          <p14:tracePt t="107115" x="1522413" y="6507163"/>
          <p14:tracePt t="107125" x="1530350" y="6507163"/>
          <p14:tracePt t="107131" x="1530350" y="6515100"/>
          <p14:tracePt t="107139" x="1538288" y="6523038"/>
          <p14:tracePt t="107146" x="1546225" y="6523038"/>
          <p14:tracePt t="107320" x="1554163" y="6523038"/>
          <p14:tracePt t="107374" x="1571625" y="6523038"/>
          <p14:tracePt t="107382" x="1603375" y="6507163"/>
          <p14:tracePt t="107390" x="1635125" y="6491288"/>
          <p14:tracePt t="107398" x="1666875" y="6483350"/>
          <p14:tracePt t="107406" x="1706563" y="6467475"/>
          <p14:tracePt t="107414" x="1730375" y="6459538"/>
          <p14:tracePt t="107422" x="1754188" y="6451600"/>
          <p14:tracePt t="107430" x="1778000" y="6451600"/>
          <p14:tracePt t="107438" x="1793875" y="6443663"/>
          <p14:tracePt t="107444" x="1793875" y="6435725"/>
          <p14:tracePt t="107453" x="1801813" y="6435725"/>
          <p14:tracePt t="107460" x="1809750" y="6427788"/>
          <p14:tracePt t="107479" x="1809750" y="6419850"/>
          <p14:tracePt t="107486" x="1817688" y="6411913"/>
          <p14:tracePt t="107496" x="1817688" y="6403975"/>
          <p14:tracePt t="107500" x="1825625" y="6396038"/>
          <p14:tracePt t="107509" x="1841500" y="6380163"/>
          <p14:tracePt t="107516" x="1841500" y="6356350"/>
          <p14:tracePt t="107525" x="1857375" y="6338888"/>
          <p14:tracePt t="107532" x="1873250" y="6323013"/>
          <p14:tracePt t="107541" x="1889125" y="6307138"/>
          <p14:tracePt t="107548" x="1912938" y="6307138"/>
          <p14:tracePt t="107556" x="1922463" y="6299200"/>
          <p14:tracePt t="107574" x="1930400" y="6291263"/>
          <p14:tracePt t="107577" x="1938338" y="6291263"/>
          <p14:tracePt t="107594" x="1946275" y="6291263"/>
          <p14:tracePt t="107610" x="1954213" y="6291263"/>
          <p14:tracePt t="107626" x="1962150" y="6291263"/>
          <p14:tracePt t="107634" x="1970088" y="6291263"/>
          <p14:tracePt t="108132" x="1978025" y="6283325"/>
          <p14:tracePt t="108146" x="1978025" y="6267450"/>
          <p14:tracePt t="108154" x="1978025" y="6259513"/>
          <p14:tracePt t="108162" x="1985963" y="6251575"/>
          <p14:tracePt t="108170" x="1985963" y="6243638"/>
          <p14:tracePt t="108187" x="1985963" y="6235700"/>
          <p14:tracePt t="108194" x="1993900" y="6227763"/>
          <p14:tracePt t="108209" x="1993900" y="6219825"/>
          <p14:tracePt t="108225" x="2001838" y="6211888"/>
          <p14:tracePt t="110384" x="2001838" y="6219825"/>
          <p14:tracePt t="110391" x="2009775" y="6243638"/>
          <p14:tracePt t="110398" x="2009775" y="6267450"/>
          <p14:tracePt t="110407" x="2017713" y="6283325"/>
          <p14:tracePt t="110415" x="2025650" y="6299200"/>
          <p14:tracePt t="110422" x="2025650" y="6307138"/>
          <p14:tracePt t="110430" x="2025650" y="6315075"/>
          <p14:tracePt t="110440" x="2025650" y="6323013"/>
          <p14:tracePt t="110448" x="2025650" y="6330950"/>
          <p14:tracePt t="119496" x="2033588" y="6338888"/>
          <p14:tracePt t="119511" x="2033588" y="6348413"/>
          <p14:tracePt t="119519" x="2041525" y="6348413"/>
          <p14:tracePt t="119535" x="2041525" y="6356350"/>
          <p14:tracePt t="119542" x="2049463" y="6356350"/>
          <p14:tracePt t="119558" x="2057400" y="6356350"/>
          <p14:tracePt t="119970" x="2057400" y="6364288"/>
          <p14:tracePt t="119990" x="2057400" y="6372225"/>
          <p14:tracePt t="120102" x="2049463" y="6372225"/>
          <p14:tracePt t="120132" x="2041525" y="6372225"/>
          <p14:tracePt t="120148" x="2033588" y="6372225"/>
          <p14:tracePt t="120164" x="2025650" y="6372225"/>
          <p14:tracePt t="120188" x="2017713" y="6372225"/>
          <p14:tracePt t="120613" x="2017713" y="6356350"/>
          <p14:tracePt t="120622" x="2025650" y="6348413"/>
          <p14:tracePt t="120636" x="2025650" y="6338888"/>
          <p14:tracePt t="120644" x="2025650" y="6330950"/>
          <p14:tracePt t="120660" x="2025650" y="6323013"/>
          <p14:tracePt t="120707" x="2033588" y="6323013"/>
          <p14:tracePt t="120880" x="2033588" y="6330950"/>
          <p14:tracePt t="121109" x="2033588" y="6323013"/>
          <p14:tracePt t="121117" x="2033588" y="6307138"/>
          <p14:tracePt t="121126" x="2033588" y="6291263"/>
          <p14:tracePt t="121132" x="2033588" y="6275388"/>
          <p14:tracePt t="121140" x="2033588" y="6267450"/>
          <p14:tracePt t="121156" x="2025650" y="6259513"/>
          <p14:tracePt t="121487" x="2033588" y="6251575"/>
          <p14:tracePt t="121502" x="2033588" y="6243638"/>
          <p14:tracePt t="121510" x="2033588" y="6235700"/>
          <p14:tracePt t="121518" x="2041525" y="6235700"/>
          <p14:tracePt t="121526" x="2041525" y="6227763"/>
          <p14:tracePt t="121734" x="2041525" y="6219825"/>
          <p14:tracePt t="121746" x="2041525" y="6211888"/>
          <p14:tracePt t="121754" x="2041525" y="6203950"/>
          <p14:tracePt t="121770" x="2041525" y="6196013"/>
          <p14:tracePt t="121786" x="2041525" y="6188075"/>
          <p14:tracePt t="121802" x="2033588" y="6188075"/>
          <p14:tracePt t="122038" x="2025650" y="6180138"/>
          <p14:tracePt t="122054" x="2025650" y="6172200"/>
          <p14:tracePt t="122062" x="2017713" y="6164263"/>
          <p14:tracePt t="122078" x="2009775" y="6164263"/>
          <p14:tracePt t="122094" x="2001838" y="6156325"/>
          <p14:tracePt t="122100" x="1993900" y="6156325"/>
          <p14:tracePt t="122108" x="1993900" y="6148388"/>
          <p14:tracePt t="122116" x="1985963" y="6148388"/>
          <p14:tracePt t="122133" x="1978025" y="6140450"/>
          <p14:tracePt t="122150" x="1970088" y="6140450"/>
          <p14:tracePt t="122157" x="1962150" y="6140450"/>
          <p14:tracePt t="122180" x="1954213" y="6132513"/>
          <p14:tracePt t="122258" x="1946275" y="6132513"/>
          <p14:tracePt t="122275" x="1938338" y="6124575"/>
          <p14:tracePt t="122282" x="1930400" y="6124575"/>
          <p14:tracePt t="122291" x="1922463" y="6124575"/>
          <p14:tracePt t="122298" x="1912938" y="6124575"/>
          <p14:tracePt t="122314" x="1905000" y="6124575"/>
          <p14:tracePt t="122330" x="1897063" y="6124575"/>
          <p14:tracePt t="122338" x="1889125" y="6124575"/>
          <p14:tracePt t="122344" x="1881188" y="6124575"/>
          <p14:tracePt t="122352" x="1873250" y="6116638"/>
          <p14:tracePt t="122596" x="1889125" y="6116638"/>
          <p14:tracePt t="122605" x="1889125" y="6124575"/>
          <p14:tracePt t="122612" x="1905000" y="6124575"/>
          <p14:tracePt t="122628" x="1912938" y="6132513"/>
          <p14:tracePt t="122644" x="1922463" y="6132513"/>
          <p14:tracePt t="122652" x="1930400" y="6132513"/>
          <p14:tracePt t="122660" x="1930400" y="6140450"/>
          <p14:tracePt t="122668" x="1938338" y="6140450"/>
          <p14:tracePt t="122684" x="1946275" y="6140450"/>
          <p14:tracePt t="122692" x="1946275" y="6148388"/>
          <p14:tracePt t="122779" x="1954213" y="6148388"/>
          <p14:tracePt t="123016" x="1954213" y="6140450"/>
          <p14:tracePt t="123055" x="1954213" y="6132513"/>
          <p14:tracePt t="123496" x="1946275" y="6132513"/>
          <p14:tracePt t="123504" x="1946275" y="6140450"/>
          <p14:tracePt t="123521" x="1938338" y="6148388"/>
          <p14:tracePt t="123535" x="1930400" y="6148388"/>
          <p14:tracePt t="123542" x="1922463" y="6148388"/>
          <p14:tracePt t="123677" x="1930400" y="6148388"/>
          <p14:tracePt t="123685" x="1938338" y="6148388"/>
          <p14:tracePt t="123695" x="1954213" y="6148388"/>
          <p14:tracePt t="123709" x="1970088" y="6148388"/>
          <p14:tracePt t="123716" x="1993900" y="6148388"/>
          <p14:tracePt t="123725" x="2017713" y="6148388"/>
          <p14:tracePt t="123730" x="2065338" y="6156325"/>
          <p14:tracePt t="123738" x="2089150" y="6164263"/>
          <p14:tracePt t="123746" x="2105025" y="6164263"/>
          <p14:tracePt t="123753" x="2112963" y="6172200"/>
          <p14:tracePt t="123762" x="2128838" y="6172200"/>
          <p14:tracePt t="123864" x="2128838" y="6180138"/>
          <p14:tracePt t="123872" x="2120900" y="6188075"/>
          <p14:tracePt t="123889" x="2112963" y="6196013"/>
          <p14:tracePt t="123896" x="2105025" y="6196013"/>
          <p14:tracePt t="123905" x="2097088" y="6203950"/>
          <p14:tracePt t="123912" x="2073275" y="6211888"/>
          <p14:tracePt t="123920" x="2057400" y="6211888"/>
          <p14:tracePt t="123928" x="2033588" y="6211888"/>
          <p14:tracePt t="123939" x="2009775" y="6211888"/>
          <p14:tracePt t="123945" x="1993900" y="6203950"/>
          <p14:tracePt t="123955" x="1978025" y="6203950"/>
          <p14:tracePt t="123961" x="1962150" y="6196013"/>
          <p14:tracePt t="123968" x="1946275" y="6188075"/>
          <p14:tracePt t="123977" x="1922463" y="6180138"/>
          <p14:tracePt t="123991" x="1912938" y="6172200"/>
          <p14:tracePt t="123998" x="1905000" y="6172200"/>
          <p14:tracePt t="124006" x="1897063" y="6172200"/>
          <p14:tracePt t="124014" x="1897063" y="6164263"/>
          <p14:tracePt t="124046" x="1889125" y="6164263"/>
          <p14:tracePt t="124150" x="1881188" y="6164263"/>
          <p14:tracePt t="124158" x="1881188" y="6156325"/>
          <p14:tracePt t="124165" x="1865313" y="6156325"/>
          <p14:tracePt t="124172" x="1857375" y="6148388"/>
          <p14:tracePt t="124180" x="1849438" y="6148388"/>
          <p14:tracePt t="124196" x="1841500" y="6148388"/>
          <p14:tracePt t="124346" x="1841500" y="6140450"/>
          <p14:tracePt t="124354" x="1849438" y="6140450"/>
          <p14:tracePt t="124368" x="1857375" y="6140450"/>
          <p14:tracePt t="124377" x="1873250" y="6140450"/>
          <p14:tracePt t="124384" x="1897063" y="6140450"/>
          <p14:tracePt t="124393" x="1912938" y="6140450"/>
          <p14:tracePt t="124400" x="1930400" y="6140450"/>
          <p14:tracePt t="124416" x="1946275" y="6140450"/>
          <p14:tracePt t="124424" x="1954213" y="6140450"/>
          <p14:tracePt t="125772" x="1962150" y="6140450"/>
          <p14:tracePt t="125778" x="1970088" y="6140450"/>
          <p14:tracePt t="125811" x="1978025" y="6140450"/>
          <p14:tracePt t="125858" x="1978025" y="6132513"/>
          <p14:tracePt t="125884" x="1985963" y="6124575"/>
          <p14:tracePt t="125914" x="1985963" y="6116638"/>
          <p14:tracePt t="125952" x="1993900" y="6116638"/>
          <p14:tracePt t="125968" x="1993900" y="6108700"/>
          <p14:tracePt t="126000" x="1993900" y="6100763"/>
          <p14:tracePt t="126006" x="2001838" y="6100763"/>
          <p14:tracePt t="126022" x="2001838" y="6092825"/>
          <p14:tracePt t="126164" x="2009775" y="6092825"/>
          <p14:tracePt t="126180" x="2009775" y="6084888"/>
          <p14:tracePt t="126214" x="2009775" y="6076950"/>
          <p14:tracePt t="126306" x="2009775" y="6069013"/>
          <p14:tracePt t="126322" x="2009775" y="6061075"/>
          <p14:tracePt t="126346" x="2001838" y="6061075"/>
          <p14:tracePt t="126354" x="1993900" y="6061075"/>
          <p14:tracePt t="126377" x="1985963" y="6061075"/>
          <p14:tracePt t="126400" x="1978025" y="6061075"/>
          <p14:tracePt t="126416" x="1970088" y="6061075"/>
          <p14:tracePt t="126424" x="1962150" y="6061075"/>
          <p14:tracePt t="126440" x="1954213" y="6061075"/>
          <p14:tracePt t="126464" x="1946275" y="6061075"/>
          <p14:tracePt t="126472" x="1946275" y="6069013"/>
          <p14:tracePt t="126486" x="1930400" y="6076950"/>
          <p14:tracePt t="126502" x="1922463" y="6084888"/>
          <p14:tracePt t="126518" x="1912938" y="6084888"/>
          <p14:tracePt t="126527" x="1912938" y="6092825"/>
          <p14:tracePt t="126534" x="1905000" y="6100763"/>
          <p14:tracePt t="126546" x="1897063" y="6100763"/>
          <p14:tracePt t="126578" x="1897063" y="6108700"/>
          <p14:tracePt t="126610" x="1889125" y="6116638"/>
          <p14:tracePt t="126624" x="1889125" y="6124575"/>
          <p14:tracePt t="126631" x="1889125" y="6132513"/>
          <p14:tracePt t="126639" x="1889125" y="6140450"/>
          <p14:tracePt t="126653" x="1897063" y="6156325"/>
          <p14:tracePt t="126662" x="1905000" y="6156325"/>
          <p14:tracePt t="126668" x="1905000" y="6164263"/>
          <p14:tracePt t="126676" x="1912938" y="6172200"/>
          <p14:tracePt t="126684" x="1912938" y="6180138"/>
          <p14:tracePt t="126692" x="1922463" y="6180138"/>
          <p14:tracePt t="126700" x="1930400" y="6188075"/>
          <p14:tracePt t="126724" x="1938338" y="6188075"/>
          <p14:tracePt t="126742" x="1938338" y="6196013"/>
          <p14:tracePt t="126751" x="1946275" y="6196013"/>
          <p14:tracePt t="126771" x="1954213" y="6196013"/>
          <p14:tracePt t="126779" x="1962150" y="6196013"/>
          <p14:tracePt t="126795" x="1970088" y="6196013"/>
          <p14:tracePt t="126811" x="1978025" y="6196013"/>
          <p14:tracePt t="126818" x="1985963" y="6196013"/>
          <p14:tracePt t="126827" x="1993900" y="6196013"/>
          <p14:tracePt t="126834" x="2001838" y="6196013"/>
          <p14:tracePt t="126842" x="2017713" y="6196013"/>
          <p14:tracePt t="126849" x="2025650" y="6196013"/>
          <p14:tracePt t="126858" x="2041525" y="6196013"/>
          <p14:tracePt t="126866" x="2057400" y="6196013"/>
          <p14:tracePt t="126880" x="2065338" y="6196013"/>
          <p14:tracePt t="126896" x="2073275" y="6196013"/>
          <p14:tracePt t="126904" x="2073275" y="6188075"/>
          <p14:tracePt t="126912" x="2081213" y="6188075"/>
          <p14:tracePt t="126920" x="2081213" y="6180138"/>
          <p14:tracePt t="126936" x="2081213" y="6172200"/>
          <p14:tracePt t="126952" x="2081213" y="6164263"/>
          <p14:tracePt t="126961" x="2089150" y="6164263"/>
          <p14:tracePt t="126968" x="2089150" y="6156325"/>
          <p14:tracePt t="126976" x="2089150" y="6148388"/>
          <p14:tracePt t="126990" x="2089150" y="6140450"/>
          <p14:tracePt t="127006" x="2089150" y="6132513"/>
          <p14:tracePt t="127022" x="2081213" y="6116638"/>
          <p14:tracePt t="127030" x="2073275" y="6108700"/>
          <p14:tracePt t="127038" x="2073275" y="6100763"/>
          <p14:tracePt t="127046" x="2073275" y="6092825"/>
          <p14:tracePt t="127054" x="2073275" y="6076950"/>
          <p14:tracePt t="127063" x="2065338" y="6069013"/>
          <p14:tracePt t="127070" x="2057400" y="6053138"/>
          <p14:tracePt t="127079" x="2049463" y="6037263"/>
          <p14:tracePt t="127095" x="2049463" y="6029325"/>
          <p14:tracePt t="127102" x="2041525" y="6029325"/>
          <p14:tracePt t="127111" x="2041525" y="6021388"/>
          <p14:tracePt t="127116" x="2041525" y="6013450"/>
          <p14:tracePt t="127140" x="2033588" y="6005513"/>
          <p14:tracePt t="127180" x="2025650" y="5995988"/>
          <p14:tracePt t="127204" x="2017713" y="5995988"/>
          <p14:tracePt t="127213" x="2009775" y="5995988"/>
          <p14:tracePt t="127244" x="2001838" y="5995988"/>
          <p14:tracePt t="127267" x="1993900" y="5995988"/>
          <p14:tracePt t="127290" x="1985963" y="5995988"/>
          <p14:tracePt t="127298" x="1985963" y="6005513"/>
          <p14:tracePt t="127314" x="1985963" y="6013450"/>
          <p14:tracePt t="127324" x="1985963" y="6021388"/>
          <p14:tracePt t="127349" x="1985963" y="6029325"/>
          <p14:tracePt t="127363" x="1985963" y="6037263"/>
          <p14:tracePt t="127376" x="1985963" y="6053138"/>
          <p14:tracePt t="127393" x="1985963" y="6061075"/>
          <p14:tracePt t="127408" x="1985963" y="6069013"/>
          <p14:tracePt t="127426" x="1993900" y="6076950"/>
          <p14:tracePt t="127437" x="1993900" y="6084888"/>
          <p14:tracePt t="127450" x="2001838" y="6092825"/>
          <p14:tracePt t="127464" x="2009775" y="6100763"/>
          <p14:tracePt t="127472" x="2017713" y="6100763"/>
          <p14:tracePt t="127480" x="2017713" y="6108700"/>
          <p14:tracePt t="127485" x="2025650" y="6116638"/>
          <p14:tracePt t="127502" x="2033588" y="6124575"/>
          <p14:tracePt t="127530" x="2041525" y="6132513"/>
          <p14:tracePt t="127552" x="2049463" y="6132513"/>
          <p14:tracePt t="127567" x="2057400" y="6132513"/>
          <p14:tracePt t="127582" x="2065338" y="6132513"/>
          <p14:tracePt t="127598" x="2073275" y="6132513"/>
          <p14:tracePt t="127604" x="2073275" y="6124575"/>
          <p14:tracePt t="127622" x="2073275" y="6116638"/>
          <p14:tracePt t="127629" x="2073275" y="6108700"/>
          <p14:tracePt t="127645" x="2073275" y="6100763"/>
          <p14:tracePt t="127730" x="2073275" y="6092825"/>
          <p14:tracePt t="127770" x="2065338" y="6084888"/>
          <p14:tracePt t="127779" x="2057400" y="6076950"/>
          <p14:tracePt t="127795" x="2049463" y="6076950"/>
          <p14:tracePt t="127811" x="2041525" y="6069013"/>
          <p14:tracePt t="127858" x="2033588" y="6069013"/>
          <p14:tracePt t="127896" x="2033588" y="6076950"/>
          <p14:tracePt t="127913" x="2033588" y="6084888"/>
          <p14:tracePt t="127920" x="2033588" y="6092825"/>
          <p14:tracePt t="127936" x="2033588" y="6100763"/>
          <p14:tracePt t="127952" x="2033588" y="6116638"/>
          <p14:tracePt t="127969" x="2033588" y="6124575"/>
          <p14:tracePt t="127976" x="2041525" y="6124575"/>
          <p14:tracePt t="127984" x="2041525" y="6132513"/>
          <p14:tracePt t="127998" x="2049463" y="6140450"/>
          <p14:tracePt t="128006" x="2057400" y="6148388"/>
          <p14:tracePt t="128022" x="2057400" y="6156325"/>
          <p14:tracePt t="128031" x="2065338" y="6156325"/>
          <p14:tracePt t="128038" x="2065338" y="6164263"/>
          <p14:tracePt t="128054" x="2065338" y="6172200"/>
          <p14:tracePt t="128063" x="2065338" y="6180138"/>
          <p14:tracePt t="128070" x="2065338" y="6188075"/>
          <p14:tracePt t="128078" x="2073275" y="6188075"/>
          <p14:tracePt t="128086" x="2073275" y="6203950"/>
          <p14:tracePt t="128102" x="2073275" y="6211888"/>
          <p14:tracePt t="129702" x="2065338" y="6211888"/>
          <p14:tracePt t="129748" x="2057400" y="6211888"/>
          <p14:tracePt t="129765" x="2049463" y="6211888"/>
          <p14:tracePt t="129786" x="2041525" y="6211888"/>
          <p14:tracePt t="129802" x="2033588" y="6211888"/>
          <p14:tracePt t="129826" x="2017713" y="6203950"/>
          <p14:tracePt t="129834" x="1993900" y="6196013"/>
          <p14:tracePt t="129842" x="1970088" y="6188075"/>
          <p14:tracePt t="129850" x="1946275" y="6188075"/>
          <p14:tracePt t="129859" x="1930400" y="6180138"/>
          <p14:tracePt t="129866" x="1912938" y="6172200"/>
          <p14:tracePt t="129874" x="1897063" y="6164263"/>
          <p14:tracePt t="129882" x="1873250" y="6164263"/>
          <p14:tracePt t="129888" x="1865313" y="6156325"/>
          <p14:tracePt t="129897" x="1849438" y="6148388"/>
          <p14:tracePt t="129904" x="1833563" y="6148388"/>
          <p14:tracePt t="129913" x="1817688" y="6140450"/>
          <p14:tracePt t="129920" x="1817688" y="6132513"/>
          <p14:tracePt t="129928" x="1809750" y="6132513"/>
          <p14:tracePt t="129936" x="1801813" y="6132513"/>
          <p14:tracePt t="129944" x="1793875" y="6132513"/>
          <p14:tracePt t="129952" x="1793875" y="6124575"/>
          <p14:tracePt t="129960" x="1785938" y="6124575"/>
          <p14:tracePt t="129976" x="1778000" y="6124575"/>
          <p14:tracePt t="130338" x="1785938" y="6124575"/>
          <p14:tracePt t="130370" x="1793875" y="6124575"/>
          <p14:tracePt t="130400" x="1801813" y="6124575"/>
          <p14:tracePt t="130440" x="1809750" y="6124575"/>
          <p14:tracePt t="130528" x="1817688" y="6124575"/>
          <p14:tracePt t="130756" x="1825625" y="6124575"/>
          <p14:tracePt t="130762" x="1833563" y="6132513"/>
          <p14:tracePt t="130778" x="1841500" y="6132513"/>
          <p14:tracePt t="130796" x="1849438" y="6132513"/>
          <p14:tracePt t="130805" x="1857375" y="6140450"/>
          <p14:tracePt t="130811" x="1865313" y="6148388"/>
          <p14:tracePt t="130827" x="1873250" y="6148388"/>
          <p14:tracePt t="130834" x="1881188" y="6148388"/>
          <p14:tracePt t="130841" x="1889125" y="6148388"/>
          <p14:tracePt t="130850" x="1905000" y="6156325"/>
          <p14:tracePt t="130858" x="1930400" y="6156325"/>
          <p14:tracePt t="130866" x="1946275" y="6164263"/>
          <p14:tracePt t="130896" x="1954213" y="6164263"/>
          <p14:tracePt t="131110" x="1962150" y="6164263"/>
          <p14:tracePt t="131127" x="1970088" y="6164263"/>
          <p14:tracePt t="131142" x="1978025" y="6164263"/>
          <p14:tracePt t="131149" x="2001838" y="6156325"/>
          <p14:tracePt t="131158" x="2009775" y="6156325"/>
          <p14:tracePt t="131176" x="2017713" y="6156325"/>
          <p14:tracePt t="131921" x="2025650" y="6172200"/>
          <p14:tracePt t="131928" x="2041525" y="6188075"/>
          <p14:tracePt t="131936" x="2049463" y="6203950"/>
          <p14:tracePt t="131944" x="2057400" y="6227763"/>
          <p14:tracePt t="131952" x="2065338" y="6243638"/>
          <p14:tracePt t="131960" x="2073275" y="6259513"/>
          <p14:tracePt t="131969" x="2073275" y="6275388"/>
          <p14:tracePt t="131976" x="2081213" y="6291263"/>
          <p14:tracePt t="131985" x="2081213" y="6315075"/>
          <p14:tracePt t="131992" x="2081213" y="6323013"/>
          <p14:tracePt t="132001" x="2081213" y="6330950"/>
          <p14:tracePt t="132008" x="2089150" y="6338888"/>
          <p14:tracePt t="132022" x="2089150" y="6348413"/>
          <p14:tracePt t="132038" x="2089150" y="6356350"/>
          <p14:tracePt t="132054" x="2089150" y="6364288"/>
          <p14:tracePt t="132094" x="2081213" y="6364288"/>
          <p14:tracePt t="132120" x="2073275" y="6364288"/>
          <p14:tracePt t="132126" x="2073275" y="6372225"/>
          <p14:tracePt t="132156" x="2073275" y="6380163"/>
          <p14:tracePt t="132166" x="2065338" y="6380163"/>
          <p14:tracePt t="132174" x="2065338" y="6388100"/>
          <p14:tracePt t="132188" x="2057400" y="6396038"/>
          <p14:tracePt t="132204" x="2049463" y="6403975"/>
          <p14:tracePt t="132212" x="2041525" y="6403975"/>
          <p14:tracePt t="132220" x="2041525" y="6411913"/>
          <p14:tracePt t="132236" x="2033588" y="6419850"/>
          <p14:tracePt t="132252" x="2033588" y="6427788"/>
          <p14:tracePt t="132409" x="2033588" y="6419850"/>
          <p14:tracePt t="132421" x="2033588" y="6411913"/>
          <p14:tracePt t="132433" x="2033588" y="6403975"/>
          <p14:tracePt t="132440" x="2033588" y="6396038"/>
          <p14:tracePt t="132456" x="2033588" y="6388100"/>
          <p14:tracePt t="132472" x="2041525" y="6380163"/>
          <p14:tracePt t="132488" x="2041525" y="6372225"/>
          <p14:tracePt t="132496" x="2041525" y="6364288"/>
          <p14:tracePt t="132504" x="2041525" y="6356350"/>
          <p14:tracePt t="132520" x="2041525" y="6338888"/>
          <p14:tracePt t="132526" x="2041525" y="6330950"/>
          <p14:tracePt t="132535" x="2041525" y="6323013"/>
          <p14:tracePt t="132542" x="2041525" y="6315075"/>
          <p14:tracePt t="132551" x="2041525" y="6299200"/>
          <p14:tracePt t="132558" x="2041525" y="6291263"/>
          <p14:tracePt t="132567" x="2033588" y="6283325"/>
          <p14:tracePt t="132574" x="2033588" y="6275388"/>
          <p14:tracePt t="132582" x="2025650" y="6267450"/>
          <p14:tracePt t="132590" x="2025650" y="6259513"/>
          <p14:tracePt t="132608" x="2025650" y="6251575"/>
          <p14:tracePt t="132617" x="2025650" y="6243638"/>
          <p14:tracePt t="132624" x="2025650" y="6235700"/>
          <p14:tracePt t="132632" x="2025650" y="6227763"/>
          <p14:tracePt t="132641" x="2025650" y="6211888"/>
          <p14:tracePt t="132646" x="2025650" y="6196013"/>
          <p14:tracePt t="132652" x="2025650" y="6188075"/>
          <p14:tracePt t="132668" x="2025650" y="6180138"/>
          <p14:tracePt t="132676" x="2025650" y="6172200"/>
          <p14:tracePt t="132912" x="2025650" y="6180138"/>
          <p14:tracePt t="132920" x="2033588" y="6203950"/>
          <p14:tracePt t="132928" x="2033588" y="6219825"/>
          <p14:tracePt t="132936" x="2033588" y="6235700"/>
          <p14:tracePt t="132943" x="2041525" y="6243638"/>
          <p14:tracePt t="132953" x="2041525" y="6251575"/>
          <p14:tracePt t="132960" x="2049463" y="6251575"/>
          <p14:tracePt t="132969" x="2049463" y="6259513"/>
          <p14:tracePt t="132977" x="2049463" y="6267450"/>
          <p14:tracePt t="133002" x="2049463" y="6275388"/>
          <p14:tracePt t="133030" x="2049463" y="6283325"/>
          <p14:tracePt t="133046" x="2057400" y="6283325"/>
          <p14:tracePt t="133070" x="2057400" y="6291263"/>
          <p14:tracePt t="135282" x="2057400" y="6275388"/>
          <p14:tracePt t="135289" x="2057400" y="6259513"/>
          <p14:tracePt t="135298" x="2049463" y="6243638"/>
          <p14:tracePt t="135306" x="2049463" y="6235700"/>
          <p14:tracePt t="135313" x="2049463" y="6227763"/>
          <p14:tracePt t="135647" x="2049463" y="6219825"/>
          <p14:tracePt t="139358" x="2057400" y="6219825"/>
          <p14:tracePt t="139379" x="2057400" y="6227763"/>
          <p14:tracePt t="139386" x="2065338" y="6227763"/>
          <p14:tracePt t="139394" x="2065338" y="6235700"/>
          <p14:tracePt t="139402" x="2073275" y="6243638"/>
          <p14:tracePt t="139560" x="2081213" y="6243638"/>
          <p14:tracePt t="139590" x="2089150" y="6243638"/>
          <p14:tracePt t="139607" x="2097088" y="6243638"/>
          <p14:tracePt t="139614" x="2097088" y="6235700"/>
          <p14:tracePt t="139622" x="2105025" y="6235700"/>
          <p14:tracePt t="139640" x="2112963" y="6227763"/>
          <p14:tracePt t="139646" x="2120900" y="6227763"/>
          <p14:tracePt t="139662" x="2128838" y="6227763"/>
          <p14:tracePt t="139670" x="2128838" y="6219825"/>
          <p14:tracePt t="139678" x="2136775" y="6219825"/>
          <p14:tracePt t="139694" x="2144713" y="6219825"/>
          <p14:tracePt t="139732" x="2152650" y="6219825"/>
          <p14:tracePt t="139761" x="2160588" y="6219825"/>
          <p14:tracePt t="139772" x="2168525" y="6219825"/>
          <p14:tracePt t="139788" x="2184400" y="6211888"/>
          <p14:tracePt t="139796" x="2192338" y="6203950"/>
          <p14:tracePt t="139804" x="2200275" y="6203950"/>
          <p14:tracePt t="139813" x="2216150" y="6196013"/>
          <p14:tracePt t="139819" x="2232025" y="6188075"/>
          <p14:tracePt t="139834" x="2247900" y="6180138"/>
          <p14:tracePt t="139842" x="2255838" y="6172200"/>
          <p14:tracePt t="139850" x="2265363" y="6172200"/>
          <p14:tracePt t="139858" x="2273300" y="6164263"/>
          <p14:tracePt t="139875" x="2281238" y="6156325"/>
          <p14:tracePt t="139897" x="2289175" y="6148388"/>
          <p14:tracePt t="139899" x="2297113" y="6148388"/>
          <p14:tracePt t="139908" x="2297113" y="6140450"/>
          <p14:tracePt t="140229" x="2305050" y="6140450"/>
          <p14:tracePt t="140268" x="2312988" y="6140450"/>
          <p14:tracePt t="140276" x="2312988" y="6148388"/>
          <p14:tracePt t="140283" x="2312988" y="6156325"/>
          <p14:tracePt t="140293" x="2320925" y="6156325"/>
          <p14:tracePt t="140309" x="2328863" y="6164263"/>
          <p14:tracePt t="140955" x="2328863" y="6172200"/>
          <p14:tracePt t="140960" x="2336800" y="6172200"/>
          <p14:tracePt t="140973" x="2336800" y="6180138"/>
          <p14:tracePt t="140977" x="2352675" y="6188075"/>
          <p14:tracePt t="140984" x="2360613" y="6188075"/>
          <p14:tracePt t="140993" x="2368550" y="6196013"/>
          <p14:tracePt t="141009" x="2376488" y="6196013"/>
          <p14:tracePt t="141222" x="2376488" y="6203950"/>
          <p14:tracePt t="141230" x="2376488" y="6211888"/>
          <p14:tracePt t="141236" x="2368550" y="6211888"/>
          <p14:tracePt t="141245" x="2360613" y="6211888"/>
          <p14:tracePt t="141252" x="2352675" y="6211888"/>
          <p14:tracePt t="141268" x="2344738" y="6211888"/>
          <p14:tracePt t="141276" x="2328863" y="6211888"/>
          <p14:tracePt t="141284" x="2312988" y="6203950"/>
          <p14:tracePt t="141293" x="2297113" y="6203950"/>
          <p14:tracePt t="141300" x="2281238" y="6196013"/>
          <p14:tracePt t="141309" x="2273300" y="6196013"/>
          <p14:tracePt t="141316" x="2265363" y="6188075"/>
          <p14:tracePt t="141614" x="2273300" y="6188075"/>
          <p14:tracePt t="141638" x="2281238" y="6188075"/>
          <p14:tracePt t="141654" x="2289175" y="6188075"/>
          <p14:tracePt t="141678" x="2297113" y="6188075"/>
          <p14:tracePt t="141686" x="2305050" y="6188075"/>
          <p14:tracePt t="141718" x="2312988" y="6188075"/>
          <p14:tracePt t="142050" x="2320925" y="6172200"/>
          <p14:tracePt t="142058" x="2320925" y="6164263"/>
          <p14:tracePt t="142072" x="2320925" y="6156325"/>
          <p14:tracePt t="142077" x="2320925" y="6148388"/>
          <p14:tracePt t="142293" x="2312988" y="6148388"/>
          <p14:tracePt t="142520" x="2320925" y="6148388"/>
          <p14:tracePt t="142647" x="2320925" y="6156325"/>
          <p14:tracePt t="142665" x="2320925" y="6172200"/>
          <p14:tracePt t="142687" x="2320925" y="6180138"/>
          <p14:tracePt t="142859" x="2328863" y="6180138"/>
          <p14:tracePt t="142867" x="2336800" y="6180138"/>
          <p14:tracePt t="142882" x="2344738" y="6180138"/>
          <p14:tracePt t="142908" x="2352675" y="6180138"/>
          <p14:tracePt t="142922" x="2360613" y="6180138"/>
          <p14:tracePt t="142931" x="2368550" y="6172200"/>
          <p14:tracePt t="142962" x="2376488" y="6172200"/>
          <p14:tracePt t="143678" x="2384425" y="6172200"/>
          <p14:tracePt t="143695" x="2392363" y="6172200"/>
          <p14:tracePt t="143702" x="2408238" y="6172200"/>
          <p14:tracePt t="143708" x="2408238" y="6180138"/>
          <p14:tracePt t="143716" x="2424113" y="6180138"/>
          <p14:tracePt t="143733" x="2432050" y="6188075"/>
          <p14:tracePt t="144043" x="2439988" y="6188075"/>
          <p14:tracePt t="144049" x="2447925" y="6188075"/>
          <p14:tracePt t="144080" x="2455863" y="6188075"/>
          <p14:tracePt t="144086" x="2455863" y="6196013"/>
          <p14:tracePt t="144104" x="2463800" y="6196013"/>
          <p14:tracePt t="144586" x="2463800" y="6188075"/>
          <p14:tracePt t="144861" x="2463800" y="6180138"/>
          <p14:tracePt t="144883" x="2455863" y="6180138"/>
          <p14:tracePt t="144890" x="2455863" y="6172200"/>
          <p14:tracePt t="144906" x="2455863" y="6164263"/>
          <p14:tracePt t="144915" x="2447925" y="6156325"/>
          <p14:tracePt t="144931" x="2439988" y="6148388"/>
          <p14:tracePt t="144947" x="2439988" y="6140450"/>
          <p14:tracePt t="145142" x="2432050" y="6140450"/>
          <p14:tracePt t="145166" x="2432050" y="6148388"/>
          <p14:tracePt t="145190" x="2432050" y="6156325"/>
          <p14:tracePt t="145309" x="2432050" y="6164263"/>
          <p14:tracePt t="145332" x="2439988" y="6164263"/>
          <p14:tracePt t="145340" x="2447925" y="6164263"/>
          <p14:tracePt t="145348" x="2447925" y="6172200"/>
          <p14:tracePt t="145356" x="2455863" y="6172200"/>
          <p14:tracePt t="145370" x="2463800" y="6172200"/>
          <p14:tracePt t="145386" x="2471738" y="6180138"/>
          <p14:tracePt t="145394" x="2479675" y="6180138"/>
          <p14:tracePt t="145418" x="2487613" y="6180138"/>
          <p14:tracePt t="145560" x="2487613" y="6172200"/>
          <p14:tracePt t="145576" x="2487613" y="6164263"/>
          <p14:tracePt t="145600" x="2487613" y="6156325"/>
          <p14:tracePt t="145616" x="2487613" y="6148388"/>
          <p14:tracePt t="145623" x="2479675" y="6148388"/>
          <p14:tracePt t="145638" x="2471738" y="6148388"/>
          <p14:tracePt t="145647" x="2471738" y="6140450"/>
          <p14:tracePt t="145678" x="2463800" y="6140450"/>
          <p14:tracePt t="145765" x="2455863" y="6140450"/>
          <p14:tracePt t="147402" x="2463800" y="6140450"/>
          <p14:tracePt t="147410" x="2487613" y="6140450"/>
          <p14:tracePt t="147418" x="2511425" y="6140450"/>
          <p14:tracePt t="147426" x="2543175" y="6148388"/>
          <p14:tracePt t="147434" x="2566988" y="6148388"/>
          <p14:tracePt t="147442" x="2582863" y="6148388"/>
          <p14:tracePt t="147450" x="2582863" y="6156325"/>
          <p14:tracePt t="147458" x="2590800" y="6156325"/>
          <p14:tracePt t="147466" x="2598738" y="6156325"/>
          <p14:tracePt t="147569" x="2606675" y="6156325"/>
          <p14:tracePt t="147576" x="2624138" y="6156325"/>
          <p14:tracePt t="147584" x="2632075" y="6156325"/>
          <p14:tracePt t="147592" x="2640013" y="6148388"/>
          <p14:tracePt t="147600" x="2655888" y="6148388"/>
          <p14:tracePt t="147608" x="2671763" y="6148388"/>
          <p14:tracePt t="147617" x="2687638" y="6148388"/>
          <p14:tracePt t="147622" x="2695575" y="6148388"/>
          <p14:tracePt t="147631" x="2703513" y="6148388"/>
          <p14:tracePt t="147646" x="2711450" y="6148388"/>
          <p14:tracePt t="147948" x="2711450" y="6156325"/>
          <p14:tracePt t="147954" x="2719388" y="6156325"/>
          <p14:tracePt t="147962" x="2727325" y="6164263"/>
          <p14:tracePt t="147970" x="2727325" y="6172200"/>
          <p14:tracePt t="147986" x="2727325" y="6180138"/>
          <p14:tracePt t="148404" x="2735263" y="6180138"/>
          <p14:tracePt t="148418" x="2743200" y="6180138"/>
          <p14:tracePt t="148434" x="2751138" y="6180138"/>
          <p14:tracePt t="148442" x="2759075" y="6180138"/>
          <p14:tracePt t="148451" x="2774950" y="6180138"/>
          <p14:tracePt t="148467" x="2782888" y="6180138"/>
          <p14:tracePt t="148672" x="2790825" y="6180138"/>
          <p14:tracePt t="148687" x="2798763" y="6180138"/>
          <p14:tracePt t="148694" x="2806700" y="6180138"/>
          <p14:tracePt t="148701" x="2814638" y="6172200"/>
          <p14:tracePt t="148710" x="2838450" y="6172200"/>
          <p14:tracePt t="148718" x="2862263" y="6172200"/>
          <p14:tracePt t="148726" x="2894013" y="6172200"/>
          <p14:tracePt t="148734" x="2917825" y="6172200"/>
          <p14:tracePt t="148742" x="2941638" y="6172200"/>
          <p14:tracePt t="148751" x="2967038" y="6172200"/>
          <p14:tracePt t="148758" x="2982913" y="6172200"/>
          <p14:tracePt t="148766" x="2998788" y="6172200"/>
          <p14:tracePt t="148772" x="3006725" y="6172200"/>
          <p14:tracePt t="148780" x="3014663" y="6172200"/>
          <p14:tracePt t="149105" x="2998788" y="6172200"/>
          <p14:tracePt t="149112" x="2990850" y="6172200"/>
          <p14:tracePt t="149120" x="2974975" y="6172200"/>
          <p14:tracePt t="149128" x="2941638" y="6164263"/>
          <p14:tracePt t="149138" x="2901950" y="6156325"/>
          <p14:tracePt t="149142" x="2870200" y="6148388"/>
          <p14:tracePt t="149151" x="2838450" y="6140450"/>
          <p14:tracePt t="149157" x="2806700" y="6140450"/>
          <p14:tracePt t="149167" x="2782888" y="6140450"/>
          <p14:tracePt t="149174" x="2759075" y="6140450"/>
          <p14:tracePt t="149183" x="2751138" y="6140450"/>
          <p14:tracePt t="149358" x="2774950" y="6140450"/>
          <p14:tracePt t="149366" x="2798763" y="6140450"/>
          <p14:tracePt t="149373" x="2822575" y="6140450"/>
          <p14:tracePt t="149381" x="2846388" y="6140450"/>
          <p14:tracePt t="149388" x="2886075" y="6140450"/>
          <p14:tracePt t="149395" x="2909888" y="6140450"/>
          <p14:tracePt t="149404" x="2933700" y="6140450"/>
          <p14:tracePt t="149410" x="2957513" y="6140450"/>
          <p14:tracePt t="149418" x="2982913" y="6140450"/>
          <p14:tracePt t="149426" x="2998788" y="6148388"/>
          <p14:tracePt t="149442" x="3006725" y="6148388"/>
          <p14:tracePt t="149451" x="3014663" y="6148388"/>
          <p14:tracePt t="149877" x="3030538" y="6148388"/>
          <p14:tracePt t="149885" x="3038475" y="6148388"/>
          <p14:tracePt t="149892" x="3062288" y="6148388"/>
          <p14:tracePt t="149898" x="3086100" y="6148388"/>
          <p14:tracePt t="149908" x="3117850" y="6156325"/>
          <p14:tracePt t="149914" x="3165475" y="6164263"/>
          <p14:tracePt t="149922" x="3205163" y="6172200"/>
          <p14:tracePt t="149930" x="3244850" y="6180138"/>
          <p14:tracePt t="149938" x="3268663" y="6180138"/>
          <p14:tracePt t="149946" x="3284538" y="6188075"/>
          <p14:tracePt t="149954" x="3300413" y="6196013"/>
          <p14:tracePt t="149964" x="3317875" y="6196013"/>
          <p14:tracePt t="149974" x="3325813" y="6196013"/>
          <p14:tracePt t="150056" x="3333750" y="6196013"/>
          <p14:tracePt t="150232" x="3349625" y="6196013"/>
          <p14:tracePt t="150239" x="3365500" y="6203950"/>
          <p14:tracePt t="150246" x="3405188" y="6211888"/>
          <p14:tracePt t="150254" x="3436938" y="6219825"/>
          <p14:tracePt t="150262" x="3460750" y="6219825"/>
          <p14:tracePt t="150270" x="3500438" y="6219825"/>
          <p14:tracePt t="150278" x="3508375" y="6227763"/>
          <p14:tracePt t="150285" x="3516313" y="6227763"/>
          <p14:tracePt t="150869" x="3508375" y="6227763"/>
          <p14:tracePt t="150895" x="3500438" y="6227763"/>
          <p14:tracePt t="150930" x="3492500" y="6227763"/>
          <p14:tracePt t="150955" x="3484563" y="6235700"/>
          <p14:tracePt t="150962" x="3476625" y="6235700"/>
          <p14:tracePt t="150978" x="3468688" y="6235700"/>
          <p14:tracePt t="151004" x="3460750" y="6235700"/>
          <p14:tracePt t="151057" x="3452813" y="6235700"/>
          <p14:tracePt t="151066" x="3444875" y="6235700"/>
          <p14:tracePt t="151075" x="3444875" y="6243638"/>
          <p14:tracePt t="151081" x="3436938" y="6243638"/>
          <p14:tracePt t="151096" x="3429000" y="6243638"/>
          <p14:tracePt t="151112" x="3421063" y="6251575"/>
          <p14:tracePt t="151120" x="3413125" y="6251575"/>
          <p14:tracePt t="151137" x="3405188" y="6251575"/>
          <p14:tracePt t="151153" x="3397250" y="6251575"/>
          <p14:tracePt t="151167" x="3389313" y="6251575"/>
          <p14:tracePt t="151198" x="3381375" y="6251575"/>
          <p14:tracePt t="151222" x="3373438" y="6251575"/>
          <p14:tracePt t="151411" x="3373438" y="6243638"/>
          <p14:tracePt t="151426" x="3373438" y="6235700"/>
          <p14:tracePt t="151434" x="3373438" y="6227763"/>
          <p14:tracePt t="151450" x="3381375" y="6219825"/>
          <p14:tracePt t="151458" x="3389313" y="6219825"/>
          <p14:tracePt t="151474" x="3389313" y="6211888"/>
          <p14:tracePt t="151490" x="3397250" y="6211888"/>
          <p14:tracePt t="151995" x="3405188" y="6211888"/>
          <p14:tracePt t="152011" x="3421063" y="6211888"/>
          <p14:tracePt t="152026" x="3429000" y="6211888"/>
          <p14:tracePt t="152699" x="3436938" y="6211888"/>
          <p14:tracePt t="152837" x="3436938" y="6219825"/>
          <p14:tracePt t="152844" x="3436938" y="6227763"/>
          <p14:tracePt t="152859" x="3436938" y="6235700"/>
          <p14:tracePt t="152876" x="3436938" y="6243638"/>
          <p14:tracePt t="152900" x="3436938" y="6251575"/>
          <p14:tracePt t="152908" x="3436938" y="6259513"/>
          <p14:tracePt t="152938" x="3436938" y="6267450"/>
          <p14:tracePt t="152962" x="3444875" y="6275388"/>
          <p14:tracePt t="152971" x="3452813" y="6275388"/>
          <p14:tracePt t="152979" x="3452813" y="6283325"/>
          <p14:tracePt t="152987" x="3460750" y="6291263"/>
          <p14:tracePt t="153002" x="3468688" y="6299200"/>
          <p14:tracePt t="153018" x="3468688" y="6307138"/>
          <p14:tracePt t="153026" x="3476625" y="6307138"/>
          <p14:tracePt t="153035" x="3476625" y="6315075"/>
          <p14:tracePt t="153040" x="3484563" y="6323013"/>
          <p14:tracePt t="153106" x="3492500" y="6330950"/>
          <p14:tracePt t="153112" x="3500438" y="6356350"/>
          <p14:tracePt t="153121" x="3516313" y="6372225"/>
          <p14:tracePt t="153128" x="3532188" y="6388100"/>
          <p14:tracePt t="153139" x="3540125" y="6403975"/>
          <p14:tracePt t="153144" x="3556000" y="6411913"/>
          <p14:tracePt t="153152" x="3563938" y="6419850"/>
          <p14:tracePt t="153267" x="3563938" y="6427788"/>
          <p14:tracePt t="153281" x="3556000" y="6427788"/>
          <p14:tracePt t="153285" x="3492500" y="6451600"/>
          <p14:tracePt t="153293" x="3444875" y="6491288"/>
          <p14:tracePt t="153302" x="3444875" y="6562725"/>
          <p14:tracePt t="153308" x="3452813" y="6562725"/>
          <p14:tracePt t="153878" x="3468688" y="6546850"/>
          <p14:tracePt t="153884" x="3476625" y="6523038"/>
          <p14:tracePt t="153916" x="3484563" y="6507163"/>
          <p14:tracePt t="153924" x="3492500" y="6499225"/>
          <p14:tracePt t="153930" x="3508375" y="6491288"/>
          <p14:tracePt t="153939" x="3532188" y="6483350"/>
          <p14:tracePt t="153946" x="3548063" y="6467475"/>
          <p14:tracePt t="153955" x="3556000" y="6451600"/>
          <p14:tracePt t="153961" x="3563938" y="6435725"/>
          <p14:tracePt t="153971" x="3571875" y="6419850"/>
          <p14:tracePt t="153978" x="3571875" y="6411913"/>
          <p14:tracePt t="153994" x="3571875" y="6403975"/>
          <p14:tracePt t="154002" x="3556000" y="6403975"/>
          <p14:tracePt t="154010" x="3532188" y="6403975"/>
          <p14:tracePt t="154018" x="3508375" y="6427788"/>
          <p14:tracePt t="154025" x="3468688" y="6443663"/>
          <p14:tracePt t="154034" x="3452813" y="6459538"/>
          <p14:tracePt t="154042" x="3436938" y="6475413"/>
          <p14:tracePt t="154050" x="3436938" y="6491288"/>
          <p14:tracePt t="154056" x="3436938" y="6507163"/>
          <p14:tracePt t="154064" x="3436938" y="6515100"/>
          <p14:tracePt t="154090" x="3436938" y="6523038"/>
          <p14:tracePt t="154096" x="3444875" y="6523038"/>
          <p14:tracePt t="154105" x="3452813" y="6523038"/>
          <p14:tracePt t="154112" x="3460750" y="6523038"/>
          <p14:tracePt t="154223" x="3460750" y="6515100"/>
          <p14:tracePt t="154246" x="3460750" y="6507163"/>
          <p14:tracePt t="154482" x="3468688" y="6507163"/>
          <p14:tracePt t="154569" x="3476625" y="6507163"/>
          <p14:tracePt t="154576" x="3484563" y="6507163"/>
          <p14:tracePt t="154734" x="3492500" y="6507163"/>
          <p14:tracePt t="154774" x="3500438" y="6507163"/>
          <p14:tracePt t="154796" x="3508375" y="6507163"/>
          <p14:tracePt t="154805" x="3516313" y="6507163"/>
          <p14:tracePt t="155152" x="3524250" y="6507163"/>
          <p14:tracePt t="155168" x="3524250" y="6515100"/>
          <p14:tracePt t="155184" x="3532188" y="6523038"/>
          <p14:tracePt t="156361" x="3548063" y="6523038"/>
          <p14:tracePt t="156364" x="3571875" y="6530975"/>
          <p14:tracePt t="156371" x="3603625" y="6530975"/>
          <p14:tracePt t="156380" x="3651250" y="6538913"/>
          <p14:tracePt t="156388" x="3684588" y="6546850"/>
          <p14:tracePt t="156396" x="3708400" y="6546850"/>
          <p14:tracePt t="156404" x="3732213" y="6554788"/>
          <p14:tracePt t="156412" x="3756025" y="6562725"/>
          <p14:tracePt t="156420" x="3771900" y="6562725"/>
          <p14:tracePt t="156428" x="3787775" y="6570663"/>
          <p14:tracePt t="156444" x="3795713" y="6570663"/>
          <p14:tracePt t="156506" x="3803650" y="6570663"/>
          <p14:tracePt t="156603" x="3811588" y="6570663"/>
          <p14:tracePt t="156627" x="3819525" y="6570663"/>
          <p14:tracePt t="156727" x="3819525" y="6562725"/>
          <p14:tracePt t="156734" x="3827463" y="6562725"/>
          <p14:tracePt t="156742" x="3835400" y="6562725"/>
          <p14:tracePt t="156750" x="3851275" y="6562725"/>
          <p14:tracePt t="156759" x="3867150" y="6562725"/>
          <p14:tracePt t="156765" x="3883025" y="6562725"/>
          <p14:tracePt t="156775" x="3906838" y="6562725"/>
          <p14:tracePt t="156781" x="3930650" y="6562725"/>
          <p14:tracePt t="156791" x="3954463" y="6562725"/>
          <p14:tracePt t="156798" x="3978275" y="6562725"/>
          <p14:tracePt t="156807" x="4011613" y="6562725"/>
          <p14:tracePt t="156814" x="4035425" y="6562725"/>
          <p14:tracePt t="156821" x="4059238" y="6570663"/>
          <p14:tracePt t="156828" x="4075113" y="6570663"/>
          <p14:tracePt t="156835" x="4090988" y="6570663"/>
          <p14:tracePt t="156844" x="4106863" y="6570663"/>
          <p14:tracePt t="156852" x="4122738" y="6570663"/>
          <p14:tracePt t="156860" x="4146550" y="6578600"/>
          <p14:tracePt t="156868" x="4162425" y="6578600"/>
          <p14:tracePt t="156876" x="4186238" y="6578600"/>
          <p14:tracePt t="156884" x="4202113" y="6578600"/>
          <p14:tracePt t="156892" x="4210050" y="6578600"/>
          <p14:tracePt t="156900" x="4217988" y="6578600"/>
          <p14:tracePt t="156909" x="4225925" y="6578600"/>
          <p14:tracePt t="156916" x="4233863" y="6578600"/>
          <p14:tracePt t="156925" x="4241800" y="6578600"/>
          <p14:tracePt t="156933" x="4257675" y="6578600"/>
          <p14:tracePt t="156940" x="4273550" y="6578600"/>
          <p14:tracePt t="156948" x="4281488" y="6578600"/>
          <p14:tracePt t="156954" x="4289425" y="6578600"/>
          <p14:tracePt t="156962" x="4305300" y="6578600"/>
          <p14:tracePt t="156970" x="4329113" y="6578600"/>
          <p14:tracePt t="156978" x="4344988" y="6578600"/>
          <p14:tracePt t="156986" x="4362450" y="6586538"/>
          <p14:tracePt t="156994" x="4378325" y="6586538"/>
          <p14:tracePt t="157002" x="4394200" y="6586538"/>
          <p14:tracePt t="157010" x="4402138" y="6586538"/>
          <p14:tracePt t="157017" x="4410075" y="6586538"/>
          <p14:tracePt t="157026" x="4418013" y="6586538"/>
          <p14:tracePt t="157034" x="4433888" y="6586538"/>
          <p14:tracePt t="157050" x="4441825" y="6586538"/>
          <p14:tracePt t="157066" x="4449763" y="6586538"/>
          <p14:tracePt t="157080" x="4457700" y="6586538"/>
          <p14:tracePt t="157088" x="4465638" y="6586538"/>
          <p14:tracePt t="157104" x="4473575" y="6586538"/>
          <p14:tracePt t="157120" x="4481513" y="6586538"/>
          <p14:tracePt t="157136" x="4489450" y="6586538"/>
          <p14:tracePt t="157144" x="4497388" y="6586538"/>
          <p14:tracePt t="157160" x="4505325" y="6586538"/>
          <p14:tracePt t="157523" x="4497388" y="6578600"/>
          <p14:tracePt t="157529" x="4489450" y="6578600"/>
          <p14:tracePt t="157538" x="4481513" y="6570663"/>
          <p14:tracePt t="157562" x="4473575" y="6570663"/>
          <p14:tracePt t="157580" x="4465638" y="6570663"/>
          <p14:tracePt t="157602" x="4457700" y="6562725"/>
          <p14:tracePt t="157618" x="4449763" y="6562725"/>
          <p14:tracePt t="157657" x="4441825" y="6562725"/>
          <p14:tracePt t="157673" x="4433888" y="6562725"/>
          <p14:tracePt t="157689" x="4425950" y="6570663"/>
          <p14:tracePt t="157695" x="4418013" y="6570663"/>
          <p14:tracePt t="157703" x="4418013" y="6578600"/>
          <p14:tracePt t="157711" x="4410075" y="6578600"/>
          <p14:tracePt t="157726" x="4402138" y="6586538"/>
          <p14:tracePt t="157733" x="4386263" y="6586538"/>
          <p14:tracePt t="157743" x="4370388" y="6586538"/>
          <p14:tracePt t="157750" x="4352925" y="6586538"/>
          <p14:tracePt t="157759" x="4329113" y="6586538"/>
          <p14:tracePt t="157766" x="4313238" y="6586538"/>
          <p14:tracePt t="157775" x="4297363" y="6586538"/>
          <p14:tracePt t="157782" x="4273550" y="6586538"/>
          <p14:tracePt t="157790" x="4249738" y="6586538"/>
          <p14:tracePt t="157798" x="4233863" y="6586538"/>
          <p14:tracePt t="157807" x="4217988" y="6586538"/>
          <p14:tracePt t="157814" x="4210050" y="6586538"/>
          <p14:tracePt t="157822" x="4194175" y="6578600"/>
          <p14:tracePt t="157828" x="4178300" y="6578600"/>
          <p14:tracePt t="157836" x="4170363" y="6570663"/>
          <p14:tracePt t="157845" x="4162425" y="6570663"/>
          <p14:tracePt t="157852" x="4154488" y="6570663"/>
          <p14:tracePt t="157862" x="4146550" y="6570663"/>
          <p14:tracePt t="157868" x="4138613" y="6570663"/>
          <p14:tracePt t="157890" x="4130675" y="6562725"/>
          <p14:tracePt t="157894" x="4114800" y="6562725"/>
          <p14:tracePt t="157909" x="4106863" y="6562725"/>
          <p14:tracePt t="157916" x="4090988" y="6562725"/>
          <p14:tracePt t="157924" x="4083050" y="6562725"/>
          <p14:tracePt t="157932" x="4075113" y="6562725"/>
          <p14:tracePt t="157939" x="4051300" y="6562725"/>
          <p14:tracePt t="157948" x="4035425" y="6562725"/>
          <p14:tracePt t="157953" x="4011613" y="6562725"/>
          <p14:tracePt t="157963" x="3986213" y="6562725"/>
          <p14:tracePt t="157973" x="3970338" y="6562725"/>
          <p14:tracePt t="157981" x="3954463" y="6562725"/>
          <p14:tracePt t="157986" x="3938588" y="6562725"/>
          <p14:tracePt t="157995" x="3914775" y="6562725"/>
          <p14:tracePt t="158002" x="3898900" y="6562725"/>
          <p14:tracePt t="158011" x="3890963" y="6562725"/>
          <p14:tracePt t="158020" x="3875088" y="6562725"/>
          <p14:tracePt t="158036" x="3867150" y="6562725"/>
          <p14:tracePt t="158051" x="3859213" y="6562725"/>
          <p14:tracePt t="158144" x="3851275" y="6562725"/>
          <p14:tracePt t="158404" x="3851275" y="6554788"/>
          <p14:tracePt t="158444" x="3843338" y="6554788"/>
          <p14:tracePt t="158459" x="3843338" y="6546850"/>
          <p14:tracePt t="158474" x="3843338" y="6538913"/>
          <p14:tracePt t="158798" x="3851275" y="6538913"/>
          <p14:tracePt t="158806" x="3859213" y="6538913"/>
          <p14:tracePt t="158822" x="3867150" y="6538913"/>
          <p14:tracePt t="159186" x="3875088" y="6538913"/>
          <p14:tracePt t="159201" x="3890963" y="6546850"/>
          <p14:tracePt t="159206" x="3906838" y="6546850"/>
          <p14:tracePt t="159214" x="3922713" y="6546850"/>
          <p14:tracePt t="159222" x="3938588" y="6554788"/>
          <p14:tracePt t="159230" x="3954463" y="6562725"/>
          <p14:tracePt t="159238" x="3978275" y="6570663"/>
          <p14:tracePt t="159247" x="4002088" y="6570663"/>
          <p14:tracePt t="159254" x="4019550" y="6578600"/>
          <p14:tracePt t="159262" x="4027488" y="6586538"/>
          <p14:tracePt t="159270" x="4043363" y="6594475"/>
          <p14:tracePt t="159286" x="4051300" y="6594475"/>
          <p14:tracePt t="159405" x="4067175" y="6594475"/>
          <p14:tracePt t="159413" x="4083050" y="6594475"/>
          <p14:tracePt t="159421" x="4106863" y="6594475"/>
          <p14:tracePt t="159430" x="4154488" y="6586538"/>
          <p14:tracePt t="159437" x="4202113" y="6586538"/>
          <p14:tracePt t="159446" x="4257675" y="6586538"/>
          <p14:tracePt t="159452" x="4321175" y="6586538"/>
          <p14:tracePt t="159460" x="4386263" y="6586538"/>
          <p14:tracePt t="159468" x="4449763" y="6586538"/>
          <p14:tracePt t="159474" x="4513263" y="6586538"/>
          <p14:tracePt t="159482" x="4545013" y="6586538"/>
          <p14:tracePt t="159490" x="4568825" y="6586538"/>
          <p14:tracePt t="159498" x="4584700" y="6586538"/>
          <p14:tracePt t="159506" x="4592638" y="6586538"/>
          <p14:tracePt t="159860" x="4584700" y="6586538"/>
          <p14:tracePt t="159868" x="4576763" y="6586538"/>
          <p14:tracePt t="159877" x="4568825" y="6586538"/>
          <p14:tracePt t="159885" x="4560888" y="6586538"/>
          <p14:tracePt t="159893" x="4552950" y="6586538"/>
          <p14:tracePt t="159908" x="4545013" y="6586538"/>
          <p14:tracePt t="159924" x="4537075" y="6586538"/>
          <p14:tracePt t="159956" x="4529138" y="6586538"/>
          <p14:tracePt t="160311" x="4521200" y="6586538"/>
          <p14:tracePt t="160335" x="4513263" y="6594475"/>
          <p14:tracePt t="160348" x="4513263" y="6602413"/>
          <p14:tracePt t="160356" x="4505325" y="6602413"/>
          <p14:tracePt t="161761" x="4505325" y="6618288"/>
          <p14:tracePt t="161766" x="4505325" y="6657975"/>
          <p14:tracePt t="161774" x="4497388" y="6681788"/>
          <p14:tracePt t="161781" x="4489450" y="6707188"/>
          <p14:tracePt t="161792" x="4481513" y="6715125"/>
          <p14:tracePt t="161799" x="4481513" y="6723063"/>
          <p14:tracePt t="162328" x="4481513" y="6715125"/>
          <p14:tracePt t="162358" x="4481513" y="6707188"/>
          <p14:tracePt t="162372" x="4473575" y="6699250"/>
          <p14:tracePt t="162388" x="4465638" y="6691313"/>
          <p14:tracePt t="162420" x="4465638" y="6681788"/>
          <p14:tracePt t="162428" x="4473575" y="6681788"/>
          <p14:tracePt t="162435" x="4473575" y="6673850"/>
          <p14:tracePt t="162452" x="4473575" y="6657975"/>
          <p14:tracePt t="162460" x="4465638" y="6634163"/>
          <p14:tracePt t="162468" x="4457700" y="6626225"/>
          <p14:tracePt t="162476" x="4449763" y="6610350"/>
          <p14:tracePt t="162483" x="4449763" y="6602413"/>
          <p14:tracePt t="162492" x="4441825" y="6586538"/>
          <p14:tracePt t="162500" x="4433888" y="6570663"/>
          <p14:tracePt t="162506" x="4433888" y="6562725"/>
          <p14:tracePt t="162514" x="4425950" y="6562725"/>
          <p14:tracePt t="162522" x="4418013" y="6546850"/>
          <p14:tracePt t="162531" x="4418013" y="6538913"/>
          <p14:tracePt t="162539" x="4410075" y="6530975"/>
          <p14:tracePt t="162547" x="4410075" y="6523038"/>
          <p14:tracePt t="162554" x="4402138" y="6523038"/>
          <p14:tracePt t="162565" x="4394200" y="6515100"/>
          <p14:tracePt t="162790" x="4394200" y="6507163"/>
          <p14:tracePt t="162808" x="4402138" y="6507163"/>
          <p14:tracePt t="162822" x="4410075" y="6507163"/>
          <p14:tracePt t="162868" x="4410075" y="6499225"/>
          <p14:tracePt t="163075" x="4441825" y="6491288"/>
          <p14:tracePt t="163082" x="4481513" y="6491288"/>
          <p14:tracePt t="163090" x="4529138" y="6483350"/>
          <p14:tracePt t="163098" x="4600575" y="6483350"/>
          <p14:tracePt t="163106" x="4687888" y="6483350"/>
          <p14:tracePt t="163112" x="4784725" y="6491288"/>
          <p14:tracePt t="163120" x="4879975" y="6507163"/>
          <p14:tracePt t="163131" x="4975225" y="6515100"/>
          <p14:tracePt t="163136" x="5046663" y="6523038"/>
          <p14:tracePt t="163144" x="5127625" y="6530975"/>
          <p14:tracePt t="163153" x="5199063" y="6538913"/>
          <p14:tracePt t="163162" x="5270500" y="6546850"/>
          <p14:tracePt t="163173" x="5334000" y="6554788"/>
          <p14:tracePt t="163178" x="5389563" y="6562725"/>
          <p14:tracePt t="163189" x="5438775" y="6570663"/>
          <p14:tracePt t="163191" x="5510213" y="6578600"/>
          <p14:tracePt t="163200" x="5573713" y="6578600"/>
          <p14:tracePt t="163208" x="5637213" y="6578600"/>
          <p14:tracePt t="163216" x="5700713" y="6586538"/>
          <p14:tracePt t="163224" x="5765800" y="6586538"/>
          <p14:tracePt t="163232" x="5829300" y="6586538"/>
          <p14:tracePt t="163239" x="5892800" y="6586538"/>
          <p14:tracePt t="163246" x="5956300" y="6586538"/>
          <p14:tracePt t="163254" x="6019800" y="6578600"/>
          <p14:tracePt t="163264" x="6067425" y="6570663"/>
          <p14:tracePt t="163269" x="6108700" y="6562725"/>
          <p14:tracePt t="163281" x="6148388" y="6554788"/>
          <p14:tracePt t="163285" x="6188075" y="6546850"/>
          <p14:tracePt t="163294" x="6227763" y="6538913"/>
          <p14:tracePt t="163302" x="6267450" y="6538913"/>
          <p14:tracePt t="163310" x="6323013" y="6530975"/>
          <p14:tracePt t="163318" x="6386513" y="6523038"/>
          <p14:tracePt t="163326" x="6451600" y="6523038"/>
          <p14:tracePt t="163334" x="6515100" y="6523038"/>
          <p14:tracePt t="163342" x="6578600" y="6523038"/>
          <p14:tracePt t="163350" x="6642100" y="6523038"/>
          <p14:tracePt t="163358" x="6705600" y="6523038"/>
          <p14:tracePt t="163366" x="6753225" y="6523038"/>
          <p14:tracePt t="163375" x="6794500" y="6523038"/>
          <p14:tracePt t="163381" x="6842125" y="6523038"/>
          <p14:tracePt t="163387" x="6873875" y="6523038"/>
          <p14:tracePt t="163397" x="6905625" y="6523038"/>
          <p14:tracePt t="163404" x="6929438" y="6523038"/>
          <p14:tracePt t="163412" x="6953250" y="6523038"/>
          <p14:tracePt t="163420" x="6977063" y="6523038"/>
          <p14:tracePt t="163428" x="6992938" y="6523038"/>
          <p14:tracePt t="163436" x="7016750" y="6523038"/>
          <p14:tracePt t="163444" x="7032625" y="6523038"/>
          <p14:tracePt t="163452" x="7048500" y="6523038"/>
          <p14:tracePt t="163460" x="7056438" y="6523038"/>
          <p14:tracePt t="163468" x="7064375" y="6523038"/>
          <p14:tracePt t="163484" x="7072313" y="6523038"/>
          <p14:tracePt t="163548" x="7088188" y="6523038"/>
          <p14:tracePt t="163556" x="7104063" y="6530975"/>
          <p14:tracePt t="163563" x="7127875" y="6538913"/>
          <p14:tracePt t="163570" x="7153275" y="6546850"/>
          <p14:tracePt t="163579" x="7169150" y="6562725"/>
          <p14:tracePt t="163587" x="7185025" y="6562725"/>
          <p14:tracePt t="163597" x="7192963" y="6570663"/>
          <p14:tracePt t="163642" x="7200900" y="6570663"/>
          <p14:tracePt t="163672" x="7232650" y="6586538"/>
          <p14:tracePt t="163681" x="7280275" y="6602413"/>
          <p14:tracePt t="163688" x="7327900" y="6610350"/>
          <p14:tracePt t="163695" x="7359650" y="6618288"/>
          <p14:tracePt t="163704" x="7383463" y="6626225"/>
          <p14:tracePt t="163712" x="7399338" y="6626225"/>
          <p14:tracePt t="163720" x="7415213" y="6626225"/>
          <p14:tracePt t="163728" x="7423150" y="6626225"/>
          <p14:tracePt t="163736" x="7423150" y="6634163"/>
          <p14:tracePt t="163742" x="7431088" y="6634163"/>
          <p14:tracePt t="163749" x="7439025" y="6634163"/>
          <p14:tracePt t="163758" x="7446963" y="6634163"/>
          <p14:tracePt t="163766" x="7454900" y="6634163"/>
          <p14:tracePt t="163774" x="7470775" y="6634163"/>
          <p14:tracePt t="163782" x="7478713" y="6634163"/>
          <p14:tracePt t="163790" x="7504113" y="6634163"/>
          <p14:tracePt t="163799" x="7512050" y="6634163"/>
          <p14:tracePt t="163806" x="7527925" y="6634163"/>
          <p14:tracePt t="163815" x="7535863" y="6634163"/>
          <p14:tracePt t="163822" x="7543800" y="6634163"/>
          <p14:tracePt t="163838" x="7551738" y="6634163"/>
          <p14:tracePt t="163846" x="7559675" y="6634163"/>
          <p14:tracePt t="163854" x="7567613" y="6626225"/>
          <p14:tracePt t="163868" x="7575550" y="6618288"/>
          <p14:tracePt t="163877" x="7583488" y="6610350"/>
          <p14:tracePt t="163884" x="7599363" y="6610350"/>
          <p14:tracePt t="163893" x="7599363" y="6602413"/>
          <p14:tracePt t="163899" x="7615238" y="6594475"/>
          <p14:tracePt t="163907" x="7623175" y="6594475"/>
          <p14:tracePt t="163918" x="7631113" y="6586538"/>
          <p14:tracePt t="163924" x="7639050" y="6586538"/>
          <p14:tracePt t="163933" x="7646988" y="6578600"/>
          <p14:tracePt t="163940" x="7654925" y="6570663"/>
          <p14:tracePt t="163949" x="7662863" y="6570663"/>
          <p14:tracePt t="163956" x="7662863" y="6562725"/>
          <p14:tracePt t="163965" x="7670800" y="6562725"/>
          <p14:tracePt t="163972" x="7670800" y="6554788"/>
          <p14:tracePt t="163982" x="7678738" y="6546850"/>
          <p14:tracePt t="163989" x="7686675" y="6546850"/>
          <p14:tracePt t="163997" x="7686675" y="6538913"/>
          <p14:tracePt t="164002" x="7694613" y="6538913"/>
          <p14:tracePt t="164021" x="7694613" y="6530975"/>
          <p14:tracePt t="164232" x="7694613" y="6538913"/>
          <p14:tracePt t="164249" x="7686675" y="6538913"/>
          <p14:tracePt t="164397" x="7678738" y="6546850"/>
          <p14:tracePt t="164405" x="7670800" y="6554788"/>
          <p14:tracePt t="164415" x="7654925" y="6554788"/>
          <p14:tracePt t="164422" x="7631113" y="6554788"/>
          <p14:tracePt t="164429" x="7607300" y="6554788"/>
          <p14:tracePt t="164436" x="7591425" y="6554788"/>
          <p14:tracePt t="164444" x="7575550" y="6554788"/>
          <p14:tracePt t="164452" x="7559675" y="6546850"/>
          <p14:tracePt t="164460" x="7551738" y="6546850"/>
          <p14:tracePt t="164478" x="7543800" y="6546850"/>
          <p14:tracePt t="164488" x="7535863" y="6546850"/>
          <p14:tracePt t="164516" x="7527925" y="6538913"/>
          <p14:tracePt t="164530" x="7512050" y="6530975"/>
          <p14:tracePt t="164538" x="7496175" y="6530975"/>
          <p14:tracePt t="164546" x="7470775" y="6523038"/>
          <p14:tracePt t="164554" x="7446963" y="6515100"/>
          <p14:tracePt t="164562" x="7423150" y="6507163"/>
          <p14:tracePt t="164570" x="7383463" y="6507163"/>
          <p14:tracePt t="164578" x="7312025" y="6483350"/>
          <p14:tracePt t="164586" x="7248525" y="6459538"/>
          <p14:tracePt t="164594" x="7200900" y="6451600"/>
          <p14:tracePt t="164602" x="7169150" y="6443663"/>
          <p14:tracePt t="164610" x="7153275" y="6443663"/>
          <p14:tracePt t="164616" x="7135813" y="6443663"/>
          <p14:tracePt t="164624" x="7135813" y="6435725"/>
          <p14:tracePt t="164941" x="7145338" y="6435725"/>
          <p14:tracePt t="164949" x="7145338" y="6443663"/>
          <p14:tracePt t="164957" x="7153275" y="6443663"/>
          <p14:tracePt t="164972" x="7161213" y="6451600"/>
          <p14:tracePt t="164987" x="7169150" y="6459538"/>
          <p14:tracePt t="164996" x="7177088" y="6459538"/>
          <p14:tracePt t="165010" x="7185025" y="6459538"/>
          <p14:tracePt t="165018" x="7185025" y="6467475"/>
          <p14:tracePt t="165026" x="7192963" y="6467475"/>
          <p14:tracePt t="165051" x="7200900" y="6475413"/>
          <p14:tracePt t="165059" x="7208838" y="6483350"/>
          <p14:tracePt t="165067" x="7216775" y="6483350"/>
          <p14:tracePt t="165074" x="7216775" y="6491288"/>
          <p14:tracePt t="165083" x="7232650" y="6491288"/>
          <p14:tracePt t="165090" x="7232650" y="6499225"/>
          <p14:tracePt t="165098" x="7240588" y="6499225"/>
          <p14:tracePt t="165106" x="7248525" y="6507163"/>
          <p14:tracePt t="165114" x="7256463" y="6515100"/>
          <p14:tracePt t="165125" x="7280275" y="6515100"/>
          <p14:tracePt t="165130" x="7288213" y="6523038"/>
          <p14:tracePt t="165139" x="7296150" y="6530975"/>
          <p14:tracePt t="165143" x="7319963" y="6538913"/>
          <p14:tracePt t="165152" x="7335838" y="6538913"/>
          <p14:tracePt t="165159" x="7351713" y="6546850"/>
          <p14:tracePt t="165168" x="7367588" y="6554788"/>
          <p14:tracePt t="165176" x="7383463" y="6554788"/>
          <p14:tracePt t="165184" x="7407275" y="6562725"/>
          <p14:tracePt t="165191" x="7423150" y="6570663"/>
          <p14:tracePt t="165202" x="7439025" y="6578600"/>
          <p14:tracePt t="165207" x="7446963" y="6578600"/>
          <p14:tracePt t="165217" x="7454900" y="6586538"/>
          <p14:tracePt t="165233" x="7462838" y="6586538"/>
          <p14:tracePt t="165279" x="7470775" y="6586538"/>
          <p14:tracePt t="165286" x="7486650" y="6586538"/>
          <p14:tracePt t="165296" x="7504113" y="6586538"/>
          <p14:tracePt t="165302" x="7519988" y="6578600"/>
          <p14:tracePt t="165310" x="7535863" y="6570663"/>
          <p14:tracePt t="165318" x="7543800" y="6562725"/>
          <p14:tracePt t="165325" x="7559675" y="6562725"/>
          <p14:tracePt t="165334" x="7567613" y="6554788"/>
          <p14:tracePt t="165342" x="7583488" y="6546850"/>
          <p14:tracePt t="165358" x="7591425" y="6538913"/>
          <p14:tracePt t="165374" x="7599363" y="6538913"/>
          <p14:tracePt t="165388" x="7607300" y="6538913"/>
          <p14:tracePt t="165396" x="7615238" y="6530975"/>
          <p14:tracePt t="165412" x="7623175" y="6530975"/>
          <p14:tracePt t="165428" x="7631113" y="6530975"/>
          <p14:tracePt t="165452" x="7639050" y="6530975"/>
          <p14:tracePt t="165460" x="7646988" y="6530975"/>
          <p14:tracePt t="165476" x="7654925" y="6530975"/>
          <p14:tracePt t="165492" x="7662863" y="6530975"/>
          <p14:tracePt t="165506" x="7678738" y="6530975"/>
          <p14:tracePt t="165515" x="7694613" y="6530975"/>
          <p14:tracePt t="165522" x="7718425" y="6538913"/>
          <p14:tracePt t="165531" x="7742238" y="6546850"/>
          <p14:tracePt t="165537" x="7766050" y="6554788"/>
          <p14:tracePt t="165546" x="7789863" y="6554788"/>
          <p14:tracePt t="165554" x="7813675" y="6554788"/>
          <p14:tracePt t="165562" x="7829550" y="6554788"/>
          <p14:tracePt t="165570" x="7839075" y="6562725"/>
          <p14:tracePt t="165580" x="7854950" y="6562725"/>
          <p14:tracePt t="165596" x="7862888" y="6562725"/>
          <p14:tracePt t="165884" x="7870825" y="6562725"/>
          <p14:tracePt t="165892" x="7878763" y="6562725"/>
          <p14:tracePt t="165902" x="7886700" y="6562725"/>
          <p14:tracePt t="165907" x="7894638" y="6562725"/>
          <p14:tracePt t="165918" x="7902575" y="6562725"/>
          <p14:tracePt t="165940" x="7910513" y="6562725"/>
          <p14:tracePt t="165956" x="7918450" y="6562725"/>
          <p14:tracePt t="165972" x="7926388" y="6562725"/>
          <p14:tracePt t="165980" x="7934325" y="6562725"/>
          <p14:tracePt t="165996" x="7934325" y="6554788"/>
          <p14:tracePt t="166002" x="7942263" y="6554788"/>
          <p14:tracePt t="166026" x="7950200" y="6554788"/>
          <p14:tracePt t="166948" x="7942263" y="6562725"/>
          <p14:tracePt t="166955" x="7942263" y="6570663"/>
          <p14:tracePt t="166972" x="7934325" y="6578600"/>
          <p14:tracePt t="166980" x="7926388" y="6578600"/>
          <p14:tracePt t="166990" x="7926388" y="6586538"/>
          <p14:tracePt t="166996" x="7918450" y="6586538"/>
          <p14:tracePt t="167012" x="7918450" y="6594475"/>
          <p14:tracePt t="167027" x="7910513" y="6602413"/>
          <p14:tracePt t="167122" x="7902575" y="6602413"/>
          <p14:tracePt t="167129" x="7894638" y="6602413"/>
          <p14:tracePt t="167145" x="7894638" y="6594475"/>
          <p14:tracePt t="167154" x="7886700" y="6594475"/>
          <p14:tracePt t="167546" x="7870825" y="6602413"/>
          <p14:tracePt t="167554" x="7854950" y="6602413"/>
          <p14:tracePt t="167564" x="7847013" y="6602413"/>
          <p14:tracePt t="167573" x="7829550" y="6602413"/>
          <p14:tracePt t="167580" x="7813675" y="6602413"/>
          <p14:tracePt t="167588" x="7805738" y="6602413"/>
          <p14:tracePt t="167595" x="7789863" y="6602413"/>
          <p14:tracePt t="167603" x="7773988" y="6602413"/>
          <p14:tracePt t="167611" x="7766050" y="6602413"/>
          <p14:tracePt t="167624" x="7750175" y="6594475"/>
          <p14:tracePt t="167634" x="7742238" y="6594475"/>
          <p14:tracePt t="167648" x="7726363" y="6594475"/>
          <p14:tracePt t="167656" x="7718425" y="6594475"/>
          <p14:tracePt t="167672" x="7702550" y="6594475"/>
          <p14:tracePt t="167680" x="7694613" y="6594475"/>
          <p14:tracePt t="167687" x="7686675" y="6594475"/>
          <p14:tracePt t="167696" x="7678738" y="6594475"/>
          <p14:tracePt t="167704" x="7670800" y="6594475"/>
          <p14:tracePt t="167712" x="7662863" y="6594475"/>
          <p14:tracePt t="167728" x="7646988" y="6602413"/>
          <p14:tracePt t="167744" x="7639050" y="6602413"/>
          <p14:tracePt t="167758" x="7631113" y="6602413"/>
          <p14:tracePt t="167774" x="7623175" y="6602413"/>
          <p14:tracePt t="167949" x="7631113" y="6594475"/>
          <p14:tracePt t="167964" x="7639050" y="6594475"/>
          <p14:tracePt t="167971" x="7639050" y="6586538"/>
          <p14:tracePt t="167980" x="7639050" y="6578600"/>
          <p14:tracePt t="167996" x="7646988" y="6578600"/>
          <p14:tracePt t="168019" x="7654925" y="6578600"/>
          <p14:tracePt t="168160" x="7646988" y="6578600"/>
          <p14:tracePt t="168168" x="7639050" y="6578600"/>
          <p14:tracePt t="168176" x="7631113" y="6586538"/>
          <p14:tracePt t="168185" x="7623175" y="6586538"/>
          <p14:tracePt t="168192" x="7615238" y="6586538"/>
          <p14:tracePt t="168202" x="7607300" y="6586538"/>
          <p14:tracePt t="168216" x="7599363" y="6586538"/>
          <p14:tracePt t="168232" x="7591425" y="6586538"/>
          <p14:tracePt t="168246" x="7575550" y="6586538"/>
          <p14:tracePt t="168262" x="7567613" y="6586538"/>
          <p14:tracePt t="168272" x="7559675" y="6586538"/>
          <p14:tracePt t="168280" x="7551738" y="6586538"/>
          <p14:tracePt t="168288" x="7535863" y="6586538"/>
          <p14:tracePt t="168296" x="7519988" y="6586538"/>
          <p14:tracePt t="168303" x="7504113" y="6586538"/>
          <p14:tracePt t="168311" x="7478713" y="6586538"/>
          <p14:tracePt t="168320" x="7454900" y="6578600"/>
          <p14:tracePt t="168326" x="7407275" y="6570663"/>
          <p14:tracePt t="168335" x="7367588" y="6562725"/>
          <p14:tracePt t="168342" x="7319963" y="6554788"/>
          <p14:tracePt t="168350" x="7272338" y="6538913"/>
          <p14:tracePt t="168358" x="7232650" y="6530975"/>
          <p14:tracePt t="168366" x="7192963" y="6530975"/>
          <p14:tracePt t="168374" x="7177088" y="6523038"/>
          <p14:tracePt t="168380" x="7169150" y="6523038"/>
          <p14:tracePt t="168572" x="7177088" y="6523038"/>
          <p14:tracePt t="168578" x="7185025" y="6523038"/>
          <p14:tracePt t="168587" x="7192963" y="6523038"/>
          <p14:tracePt t="168594" x="7200900" y="6523038"/>
          <p14:tracePt t="168603" x="7208838" y="6523038"/>
          <p14:tracePt t="168619" x="7216775" y="6523038"/>
          <p14:tracePt t="168632" x="7224713" y="6523038"/>
          <p14:tracePt t="168640" x="7240588" y="6523038"/>
          <p14:tracePt t="168648" x="7248525" y="6523038"/>
          <p14:tracePt t="168656" x="7264400" y="6523038"/>
          <p14:tracePt t="168666" x="7280275" y="6523038"/>
          <p14:tracePt t="168673" x="7304088" y="6530975"/>
          <p14:tracePt t="168680" x="7319963" y="6530975"/>
          <p14:tracePt t="168688" x="7335838" y="6538913"/>
          <p14:tracePt t="168696" x="7351713" y="6538913"/>
          <p14:tracePt t="168704" x="7367588" y="6546850"/>
          <p14:tracePt t="168712" x="7383463" y="6554788"/>
          <p14:tracePt t="168720" x="7399338" y="6562725"/>
          <p14:tracePt t="168737" x="7407275" y="6562725"/>
          <p14:tracePt t="168744" x="7415213" y="6562725"/>
          <p14:tracePt t="168753" x="7415213" y="6570663"/>
          <p14:tracePt t="168758" x="7431088" y="6570663"/>
          <p14:tracePt t="168765" x="7446963" y="6570663"/>
          <p14:tracePt t="168773" x="7470775" y="6578600"/>
          <p14:tracePt t="168782" x="7496175" y="6586538"/>
          <p14:tracePt t="168790" x="7519988" y="6594475"/>
          <p14:tracePt t="168798" x="7551738" y="6602413"/>
          <p14:tracePt t="168806" x="7575550" y="6602413"/>
          <p14:tracePt t="168814" x="7591425" y="6610350"/>
          <p14:tracePt t="168822" x="7599363" y="6610350"/>
          <p14:tracePt t="168830" x="7607300" y="6618288"/>
          <p14:tracePt t="168966" x="7615238" y="6610350"/>
          <p14:tracePt t="168974" x="7615238" y="6602413"/>
          <p14:tracePt t="168983" x="7623175" y="6602413"/>
          <p14:tracePt t="168990" x="7631113" y="6594475"/>
          <p14:tracePt t="169003" x="7639050" y="6586538"/>
          <p14:tracePt t="169013" x="7639050" y="6578600"/>
          <p14:tracePt t="169026" x="7639050" y="6570663"/>
          <p14:tracePt t="169042" x="7639050" y="6562725"/>
          <p14:tracePt t="169203" x="7631113" y="6562725"/>
          <p14:tracePt t="169210" x="7607300" y="6562725"/>
          <p14:tracePt t="169218" x="7583488" y="6554788"/>
          <p14:tracePt t="169227" x="7567613" y="6554788"/>
          <p14:tracePt t="169234" x="7543800" y="6546850"/>
          <p14:tracePt t="169240" x="7535863" y="6546850"/>
          <p14:tracePt t="169248" x="7535863" y="6538913"/>
          <p14:tracePt t="169256" x="7527925" y="6538913"/>
          <p14:tracePt t="169262" x="7519988" y="6538913"/>
          <p14:tracePt t="169342" x="7512050" y="6538913"/>
          <p14:tracePt t="169358" x="7504113" y="6538913"/>
          <p14:tracePt t="169372" x="7496175" y="6538913"/>
          <p14:tracePt t="169384" x="7486650" y="6538913"/>
          <p14:tracePt t="169398" x="7478713" y="6538913"/>
          <p14:tracePt t="169412" x="7470775" y="6538913"/>
          <p14:tracePt t="169421" x="7462838" y="6530975"/>
          <p14:tracePt t="169427" x="7454900" y="6530975"/>
          <p14:tracePt t="169444" x="7446963" y="6530975"/>
          <p14:tracePt t="169580" x="7446963" y="6515100"/>
          <p14:tracePt t="169587" x="7462838" y="6515100"/>
          <p14:tracePt t="169595" x="7478713" y="6507163"/>
          <p14:tracePt t="169603" x="7504113" y="6507163"/>
          <p14:tracePt t="169610" x="7519988" y="6507163"/>
          <p14:tracePt t="169618" x="7535863" y="6507163"/>
          <p14:tracePt t="169624" x="7551738" y="6507163"/>
          <p14:tracePt t="169639" x="7559675" y="6507163"/>
          <p14:tracePt t="169743" x="7559675" y="6515100"/>
          <p14:tracePt t="169822" x="7551738" y="6523038"/>
          <p14:tracePt t="169989" x="7551738" y="6530975"/>
          <p14:tracePt t="169997" x="7575550" y="6538913"/>
          <p14:tracePt t="170006" x="7591425" y="6538913"/>
          <p14:tracePt t="170010" x="7607300" y="6538913"/>
          <p14:tracePt t="170019" x="7631113" y="6546850"/>
          <p14:tracePt t="170026" x="7654925" y="6554788"/>
          <p14:tracePt t="170034" x="7678738" y="6562725"/>
          <p14:tracePt t="170042" x="7702550" y="6570663"/>
          <p14:tracePt t="170050" x="7734300" y="6578600"/>
          <p14:tracePt t="170058" x="7742238" y="6586538"/>
          <p14:tracePt t="170066" x="7758113" y="6594475"/>
          <p14:tracePt t="170074" x="7766050" y="6594475"/>
          <p14:tracePt t="170082" x="7789863" y="6602413"/>
          <p14:tracePt t="170090" x="7805738" y="6610350"/>
          <p14:tracePt t="170098" x="7829550" y="6610350"/>
          <p14:tracePt t="170106" x="7862888" y="6618288"/>
          <p14:tracePt t="170114" x="7902575" y="6626225"/>
          <p14:tracePt t="170121" x="7926388" y="6634163"/>
          <p14:tracePt t="170127" x="7950200" y="6642100"/>
          <p14:tracePt t="170138" x="7974013" y="6642100"/>
          <p14:tracePt t="170143" x="7989888" y="6642100"/>
          <p14:tracePt t="170153" x="7997825" y="6642100"/>
          <p14:tracePt t="170168" x="8005763" y="6642100"/>
          <p14:tracePt t="170184" x="8013700" y="6642100"/>
          <p14:tracePt t="170200" x="8021638" y="6642100"/>
          <p14:tracePt t="170208" x="8029575" y="6642100"/>
          <p14:tracePt t="170232" x="8037513" y="6642100"/>
          <p14:tracePt t="170318" x="8045450" y="6642100"/>
          <p14:tracePt t="170335" x="8053388" y="6634163"/>
          <p14:tracePt t="170341" x="8061325" y="6634163"/>
          <p14:tracePt t="170349" x="8061325" y="6626225"/>
          <p14:tracePt t="170358" x="8069263" y="6618288"/>
          <p14:tracePt t="170374" x="8077200" y="6610350"/>
          <p14:tracePt t="170389" x="8085138" y="6602413"/>
          <p14:tracePt t="170396" x="8093075" y="6594475"/>
          <p14:tracePt t="170405" x="8093075" y="6586538"/>
          <p14:tracePt t="170412" x="8101013" y="6570663"/>
          <p14:tracePt t="170421" x="8108950" y="6562725"/>
          <p14:tracePt t="170430" x="8108950" y="6554788"/>
          <p14:tracePt t="170439" x="8116888" y="6554788"/>
          <p14:tracePt t="170445" x="8116888" y="6546850"/>
          <p14:tracePt t="170595" x="8116888" y="6554788"/>
          <p14:tracePt t="170602" x="8108950" y="6554788"/>
          <p14:tracePt t="170610" x="8108950" y="6562725"/>
          <p14:tracePt t="170618" x="8101013" y="6562725"/>
          <p14:tracePt t="170624" x="8077200" y="6570663"/>
          <p14:tracePt t="170632" x="8077200" y="6578600"/>
          <p14:tracePt t="170640" x="8069263" y="6578600"/>
          <p14:tracePt t="170647" x="8061325" y="6578600"/>
          <p14:tracePt t="170664" x="8053388" y="6578600"/>
          <p14:tracePt t="170673" x="8045450" y="6578600"/>
          <p14:tracePt t="170798" x="8053388" y="6578600"/>
          <p14:tracePt t="170806" x="8069263" y="6570663"/>
          <p14:tracePt t="170814" x="8093075" y="6562725"/>
          <p14:tracePt t="170823" x="8108950" y="6562725"/>
          <p14:tracePt t="170829" x="8132763" y="6562725"/>
          <p14:tracePt t="170839" x="8148638" y="6562725"/>
          <p14:tracePt t="170846" x="8164513" y="6562725"/>
          <p14:tracePt t="170855" x="8180388" y="6562725"/>
          <p14:tracePt t="171082" x="8148638" y="6562725"/>
          <p14:tracePt t="171090" x="8093075" y="6562725"/>
          <p14:tracePt t="171098" x="8045450" y="6562725"/>
          <p14:tracePt t="171106" x="8021638" y="6562725"/>
          <p14:tracePt t="171113" x="7997825" y="6554788"/>
          <p14:tracePt t="171121" x="7974013" y="6554788"/>
          <p14:tracePt t="171129" x="7950200" y="6546850"/>
          <p14:tracePt t="171136" x="7942263" y="6538913"/>
          <p14:tracePt t="171144" x="7934325" y="6538913"/>
          <p14:tracePt t="171303" x="7942263" y="6530975"/>
          <p14:tracePt t="171310" x="7958138" y="6530975"/>
          <p14:tracePt t="171318" x="7966075" y="6530975"/>
          <p14:tracePt t="171327" x="7989888" y="6530975"/>
          <p14:tracePt t="171342" x="7997825" y="6530975"/>
          <p14:tracePt t="171350" x="8005763" y="6530975"/>
          <p14:tracePt t="171358" x="8013700" y="6530975"/>
          <p14:tracePt t="171374" x="8021638" y="6530975"/>
          <p14:tracePt t="171405" x="8029575" y="6530975"/>
          <p14:tracePt t="172296" x="8029575" y="6538913"/>
          <p14:tracePt t="172312" x="8029575" y="6546850"/>
          <p14:tracePt t="172318" x="8021638" y="6546850"/>
          <p14:tracePt t="172325" x="8013700" y="6554788"/>
          <p14:tracePt t="172342" x="8005763" y="6562725"/>
          <p14:tracePt t="172350" x="7997825" y="6570663"/>
          <p14:tracePt t="172358" x="7989888" y="6570663"/>
          <p14:tracePt t="172366" x="7974013" y="6578600"/>
          <p14:tracePt t="172374" x="7950200" y="6586538"/>
          <p14:tracePt t="172380" x="7926388" y="6586538"/>
          <p14:tracePt t="172389" x="7910513" y="6586538"/>
          <p14:tracePt t="172396" x="7886700" y="6586538"/>
          <p14:tracePt t="172405" x="7862888" y="6586538"/>
          <p14:tracePt t="172412" x="7847013" y="6586538"/>
          <p14:tracePt t="172420" x="7839075" y="6586538"/>
          <p14:tracePt t="172430" x="7821613" y="6586538"/>
          <p14:tracePt t="172444" x="7813675" y="6586538"/>
          <p14:tracePt t="172468" x="7805738" y="6586538"/>
          <p14:tracePt t="172484" x="7797800" y="6586538"/>
          <p14:tracePt t="172492" x="7789863" y="6586538"/>
          <p14:tracePt t="172500" x="7781925" y="6578600"/>
          <p14:tracePt t="172508" x="7758113" y="6570663"/>
          <p14:tracePt t="172514" x="7750175" y="6570663"/>
          <p14:tracePt t="172522" x="7726363" y="6562725"/>
          <p14:tracePt t="172530" x="7710488" y="6554788"/>
          <p14:tracePt t="172538" x="7686675" y="6546850"/>
          <p14:tracePt t="172546" x="7662863" y="6546850"/>
          <p14:tracePt t="172554" x="7639050" y="6538913"/>
          <p14:tracePt t="172562" x="7623175" y="6530975"/>
          <p14:tracePt t="172570" x="7615238" y="6530975"/>
          <p14:tracePt t="172578" x="7607300" y="6523038"/>
          <p14:tracePt t="172642" x="7591425" y="6515100"/>
          <p14:tracePt t="172647" x="7575550" y="6515100"/>
          <p14:tracePt t="172657" x="7559675" y="6515100"/>
          <p14:tracePt t="172664" x="7551738" y="6515100"/>
          <p14:tracePt t="172672" x="7535863" y="6515100"/>
          <p14:tracePt t="172680" x="7519988" y="6515100"/>
          <p14:tracePt t="172689" x="7496175" y="6515100"/>
          <p14:tracePt t="172695" x="7486650" y="6515100"/>
          <p14:tracePt t="172712" x="7478713" y="6515100"/>
          <p14:tracePt t="172720" x="7470775" y="6515100"/>
          <p14:tracePt t="172737" x="7462838" y="6515100"/>
          <p14:tracePt t="172744" x="7454900" y="6515100"/>
          <p14:tracePt t="172752" x="7446963" y="6515100"/>
          <p14:tracePt t="172758" x="7431088" y="6515100"/>
          <p14:tracePt t="172768" x="7415213" y="6515100"/>
          <p14:tracePt t="172775" x="7399338" y="6515100"/>
          <p14:tracePt t="172782" x="7383463" y="6515100"/>
          <p14:tracePt t="172791" x="7359650" y="6507163"/>
          <p14:tracePt t="172797" x="7343775" y="6507163"/>
          <p14:tracePt t="172806" x="7327900" y="6507163"/>
          <p14:tracePt t="172814" x="7312025" y="6507163"/>
          <p14:tracePt t="172825" x="7296150" y="6499225"/>
          <p14:tracePt t="172832" x="7288213" y="6499225"/>
          <p14:tracePt t="172841" x="7280275" y="6499225"/>
          <p14:tracePt t="172846" x="7272338" y="6499225"/>
          <p14:tracePt t="172856" x="7264400" y="6499225"/>
          <p14:tracePt t="172862" x="7256463" y="6499225"/>
          <p14:tracePt t="172878" x="7248525" y="6499225"/>
          <p14:tracePt t="173272" x="7256463" y="6491288"/>
          <p14:tracePt t="173278" x="7264400" y="6491288"/>
          <p14:tracePt t="173285" x="7280275" y="6483350"/>
          <p14:tracePt t="173302" x="7288213" y="6483350"/>
          <p14:tracePt t="173310" x="7296150" y="6483350"/>
          <p14:tracePt t="173318" x="7304088" y="6483350"/>
          <p14:tracePt t="173460" x="7280275" y="6491288"/>
          <p14:tracePt t="173468" x="7264400" y="6491288"/>
          <p14:tracePt t="173476" x="7248525" y="6491288"/>
          <p14:tracePt t="173485" x="7224713" y="6491288"/>
          <p14:tracePt t="173492" x="7208838" y="6491288"/>
          <p14:tracePt t="173500" x="7200900" y="6491288"/>
          <p14:tracePt t="173509" x="7192963" y="6491288"/>
          <p14:tracePt t="173514" x="7185025" y="6491288"/>
          <p14:tracePt t="173618" x="7192963" y="6499225"/>
          <p14:tracePt t="173626" x="7200900" y="6499225"/>
          <p14:tracePt t="173634" x="7208838" y="6507163"/>
          <p14:tracePt t="173641" x="7216775" y="6515100"/>
          <p14:tracePt t="173648" x="7224713" y="6515100"/>
          <p14:tracePt t="173656" x="7232650" y="6515100"/>
          <p14:tracePt t="173680" x="7240588" y="6515100"/>
          <p14:tracePt t="173761" x="7240588" y="6523038"/>
          <p14:tracePt t="173765" x="7248525" y="6523038"/>
          <p14:tracePt t="173840" x="7256463" y="6523038"/>
          <p14:tracePt t="173973" x="7264400" y="6523038"/>
          <p14:tracePt t="173989" x="7264400" y="6515100"/>
          <p14:tracePt t="173997" x="7272338" y="6515100"/>
          <p14:tracePt t="174240" x="7280275" y="6515100"/>
          <p14:tracePt t="174249" x="7296150" y="6515100"/>
          <p14:tracePt t="174256" x="7312025" y="6523038"/>
          <p14:tracePt t="174264" x="7335838" y="6523038"/>
          <p14:tracePt t="174270" x="7383463" y="6530975"/>
          <p14:tracePt t="174278" x="7431088" y="6538913"/>
          <p14:tracePt t="174286" x="7504113" y="6546850"/>
          <p14:tracePt t="174293" x="7543800" y="6554788"/>
          <p14:tracePt t="174302" x="7607300" y="6562725"/>
          <p14:tracePt t="174310" x="7654925" y="6562725"/>
          <p14:tracePt t="174318" x="7686675" y="6570663"/>
          <p14:tracePt t="174326" x="7702550" y="6570663"/>
          <p14:tracePt t="174333" x="7710488" y="6578600"/>
          <p14:tracePt t="174412" x="7726363" y="6578600"/>
          <p14:tracePt t="174421" x="7750175" y="6578600"/>
          <p14:tracePt t="174429" x="7773988" y="6578600"/>
          <p14:tracePt t="174438" x="7797800" y="6586538"/>
          <p14:tracePt t="174443" x="7813675" y="6594475"/>
          <p14:tracePt t="174452" x="7839075" y="6594475"/>
          <p14:tracePt t="174460" x="7847013" y="6594475"/>
          <p14:tracePt t="174524" x="7862888" y="6594475"/>
          <p14:tracePt t="174529" x="7878763" y="6594475"/>
          <p14:tracePt t="174705" x="7870825" y="6594475"/>
          <p14:tracePt t="174714" x="7862888" y="6594475"/>
          <p14:tracePt t="174720" x="7847013" y="6594475"/>
          <p14:tracePt t="174728" x="7839075" y="6594475"/>
          <p14:tracePt t="174736" x="7829550" y="6594475"/>
          <p14:tracePt t="174862" x="7829550" y="6586538"/>
          <p14:tracePt t="174869" x="7847013" y="6578600"/>
          <p14:tracePt t="174878" x="7862888" y="6570663"/>
          <p14:tracePt t="174884" x="7878763" y="6562725"/>
          <p14:tracePt t="174907" x="7918450" y="6562725"/>
          <p14:tracePt t="174910" x="7934325" y="6554788"/>
          <p14:tracePt t="174917" x="7950200" y="6554788"/>
          <p14:tracePt t="174933" x="7958138" y="6554788"/>
          <p14:tracePt t="175082" x="7950200" y="6562725"/>
          <p14:tracePt t="175098" x="7942263" y="6570663"/>
          <p14:tracePt t="175106" x="7934325" y="6570663"/>
          <p14:tracePt t="175114" x="7926388" y="6578600"/>
          <p14:tracePt t="175123" x="7918450" y="6578600"/>
          <p14:tracePt t="175139" x="7910513" y="6586538"/>
          <p14:tracePt t="175146" x="7894638" y="6586538"/>
          <p14:tracePt t="175161" x="7878763" y="6586538"/>
          <p14:tracePt t="175177" x="7870825" y="6586538"/>
          <p14:tracePt t="175318" x="7878763" y="6578600"/>
          <p14:tracePt t="175327" x="7886700" y="6570663"/>
          <p14:tracePt t="175334" x="7910513" y="6562725"/>
          <p14:tracePt t="175343" x="7918450" y="6562725"/>
          <p14:tracePt t="175349" x="7926388" y="6562725"/>
          <p14:tracePt t="175358" x="7942263" y="6562725"/>
          <p14:tracePt t="175366" x="7950200" y="6562725"/>
          <p14:tracePt t="175374" x="7958138" y="6562725"/>
          <p14:tracePt t="175427" x="7958138" y="6554788"/>
          <p14:tracePt t="175502" x="7958138" y="6546850"/>
          <p14:tracePt t="175518" x="7942263" y="6546850"/>
          <p14:tracePt t="175524" x="7886700" y="6538913"/>
          <p14:tracePt t="175534" x="7829550" y="6530975"/>
          <p14:tracePt t="175538" x="7781925" y="6523038"/>
          <p14:tracePt t="175546" x="7758113" y="6515100"/>
          <p14:tracePt t="175554" x="7742238" y="6507163"/>
          <p14:tracePt t="175561" x="7726363" y="6507163"/>
          <p14:tracePt t="175570" x="7718425" y="6507163"/>
          <p14:tracePt t="175704" x="7718425" y="6499225"/>
          <p14:tracePt t="175720" x="7734300" y="6499225"/>
          <p14:tracePt t="175728" x="7750175" y="6499225"/>
          <p14:tracePt t="175736" x="7766050" y="6499225"/>
          <p14:tracePt t="175744" x="7781925" y="6491288"/>
          <p14:tracePt t="175751" x="7797800" y="6491288"/>
          <p14:tracePt t="175762" x="7821613" y="6491288"/>
          <p14:tracePt t="175765" x="7839075" y="6491288"/>
          <p14:tracePt t="175775" x="7854950" y="6491288"/>
          <p14:tracePt t="175781" x="7878763" y="6491288"/>
          <p14:tracePt t="175790" x="7886700" y="6491288"/>
          <p14:tracePt t="175798" x="7894638" y="6491288"/>
          <p14:tracePt t="176236" x="7894638" y="6499225"/>
          <p14:tracePt t="176460" x="7894638" y="6507163"/>
          <p14:tracePt t="176470" x="7886700" y="6507163"/>
          <p14:tracePt t="176477" x="7886700" y="6515100"/>
          <p14:tracePt t="176484" x="7886700" y="6523038"/>
          <p14:tracePt t="176502" x="7886700" y="6530975"/>
          <p14:tracePt t="176518" x="7886700" y="6538913"/>
          <p14:tracePt t="176527" x="7878763" y="6538913"/>
          <p14:tracePt t="176532" x="7878763" y="6546850"/>
          <p14:tracePt t="176546" x="7878763" y="6554788"/>
          <p14:tracePt t="176586" x="7870825" y="6554788"/>
          <p14:tracePt t="176595" x="7870825" y="6562725"/>
          <p14:tracePt t="176611" x="7870825" y="6570663"/>
          <p14:tracePt t="176626" x="7870825" y="6578600"/>
          <p14:tracePt t="197855" x="7894638" y="6562725"/>
          <p14:tracePt t="197863" x="7918450" y="6538913"/>
          <p14:tracePt t="197870" x="7942263" y="6530975"/>
          <p14:tracePt t="197877" x="7966075" y="6523038"/>
          <p14:tracePt t="197897" x="7997825" y="6523038"/>
          <p14:tracePt t="197902" x="7997825" y="6515100"/>
          <p14:tracePt t="197918" x="7981950" y="6507163"/>
          <p14:tracePt t="197926" x="7958138" y="6499225"/>
          <p14:tracePt t="197935" x="7926388" y="6499225"/>
          <p14:tracePt t="197942" x="7910513" y="6499225"/>
          <p14:tracePt t="197951" x="7886700" y="6523038"/>
          <p14:tracePt t="197956" x="7854950" y="6538913"/>
          <p14:tracePt t="197965" x="7829550" y="6562725"/>
          <p14:tracePt t="197972" x="7797800" y="6578600"/>
          <p14:tracePt t="197981" x="7781925" y="6602413"/>
          <p14:tracePt t="197990" x="7766050" y="6618288"/>
          <p14:tracePt t="198002" x="7734300" y="6634163"/>
          <p14:tracePt t="198006" x="7710488" y="6634163"/>
          <p14:tracePt t="198013" x="7686675" y="6642100"/>
          <p14:tracePt t="198019" x="7662863" y="6650038"/>
          <p14:tracePt t="198028" x="7607300" y="6650038"/>
          <p14:tracePt t="198035" x="7543800" y="6650038"/>
          <p14:tracePt t="198044" x="7470775" y="6650038"/>
          <p14:tracePt t="198052" x="7399338" y="6650038"/>
          <p14:tracePt t="198060" x="7312025" y="6650038"/>
          <p14:tracePt t="198067" x="7240588" y="6650038"/>
          <p14:tracePt t="198076" x="7185025" y="6650038"/>
          <p14:tracePt t="198085" x="7127875" y="6650038"/>
          <p14:tracePt t="198090" x="7088188" y="6650038"/>
          <p14:tracePt t="198099" x="7040563" y="6650038"/>
          <p14:tracePt t="198106" x="7016750" y="6642100"/>
          <p14:tracePt t="198114" x="6992938" y="6634163"/>
          <p14:tracePt t="198121" x="6961188" y="6634163"/>
          <p14:tracePt t="198130" x="6913563" y="6618288"/>
          <p14:tracePt t="198138" x="6865938" y="6610350"/>
          <p14:tracePt t="198147" x="6826250" y="6594475"/>
          <p14:tracePt t="198154" x="6769100" y="6586538"/>
          <p14:tracePt t="198162" x="6713538" y="6578600"/>
          <p14:tracePt t="198170" x="6634163" y="6570663"/>
          <p14:tracePt t="198178" x="6538913" y="6562725"/>
          <p14:tracePt t="198186" x="6442075" y="6538913"/>
          <p14:tracePt t="198194" x="6370638" y="6530975"/>
          <p14:tracePt t="198201" x="6291263" y="6523038"/>
          <p14:tracePt t="198207" x="6219825" y="6515100"/>
          <p14:tracePt t="198217" x="6156325" y="6507163"/>
          <p14:tracePt t="198224" x="6075363" y="6507163"/>
          <p14:tracePt t="198233" x="6011863" y="6499225"/>
          <p14:tracePt t="198240" x="5948363" y="6491288"/>
          <p14:tracePt t="198249" x="5892800" y="6483350"/>
          <p14:tracePt t="198256" x="5853113" y="6475413"/>
          <p14:tracePt t="198266" x="5805488" y="6467475"/>
          <p14:tracePt t="198271" x="5757863" y="6459538"/>
          <p14:tracePt t="198280" x="5732463" y="6459538"/>
          <p14:tracePt t="198288" x="5708650" y="6451600"/>
          <p14:tracePt t="198298" x="5692775" y="6443663"/>
          <p14:tracePt t="198303" x="5676900" y="6435725"/>
          <p14:tracePt t="198312" x="5668963" y="6435725"/>
          <p14:tracePt t="198319" x="5653088" y="6435725"/>
          <p14:tracePt t="198334" x="5645150" y="6435725"/>
          <p14:tracePt t="198350" x="5637213" y="6435725"/>
          <p14:tracePt t="198360" x="5629275" y="6435725"/>
          <p14:tracePt t="198368" x="5621338" y="6435725"/>
          <p14:tracePt t="198384" x="5613400" y="6435725"/>
          <p14:tracePt t="198401" x="5597525" y="6435725"/>
          <p14:tracePt t="198407" x="5581650" y="6435725"/>
          <p14:tracePt t="198414" x="5573713" y="6435725"/>
          <p14:tracePt t="198423" x="5565775" y="6435725"/>
          <p14:tracePt t="198430" x="5549900" y="6435725"/>
          <p14:tracePt t="198439" x="5526088" y="6435725"/>
          <p14:tracePt t="198443" x="5510213" y="6435725"/>
          <p14:tracePt t="198456" x="5494338" y="6435725"/>
          <p14:tracePt t="198459" x="5470525" y="6435725"/>
          <p14:tracePt t="198468" x="5446713" y="6435725"/>
          <p14:tracePt t="198476" x="5422900" y="6435725"/>
          <p14:tracePt t="198485" x="5397500" y="6435725"/>
          <p14:tracePt t="198491" x="5381625" y="6435725"/>
          <p14:tracePt t="198500" x="5365750" y="6443663"/>
          <p14:tracePt t="198508" x="5341938" y="6451600"/>
          <p14:tracePt t="198517" x="5326063" y="6459538"/>
          <p14:tracePt t="198526" x="5310188" y="6459538"/>
          <p14:tracePt t="198533" x="5294313" y="6467475"/>
          <p14:tracePt t="198540" x="5278438" y="6475413"/>
          <p14:tracePt t="198551" x="5262563" y="6475413"/>
          <p14:tracePt t="198558" x="5254625" y="6475413"/>
          <p14:tracePt t="198566" x="5246688" y="6483350"/>
          <p14:tracePt t="198713" x="5254625" y="6483350"/>
          <p14:tracePt t="198730" x="5254625" y="6491288"/>
          <p14:tracePt t="198739" x="5262563" y="6491288"/>
          <p14:tracePt t="198745" x="5278438" y="6491288"/>
          <p14:tracePt t="198753" x="5294313" y="6483350"/>
          <p14:tracePt t="198761" x="5318125" y="6475413"/>
          <p14:tracePt t="198768" x="5334000" y="6475413"/>
          <p14:tracePt t="198776" x="5357813" y="6475413"/>
          <p14:tracePt t="198784" x="5381625" y="6475413"/>
          <p14:tracePt t="198792" x="5407025" y="6467475"/>
          <p14:tracePt t="198801" x="5454650" y="6459538"/>
          <p14:tracePt t="198808" x="5478463" y="6451600"/>
          <p14:tracePt t="198813" x="5518150" y="6451600"/>
          <p14:tracePt t="198821" x="5565775" y="6443663"/>
          <p14:tracePt t="198831" x="5605463" y="6443663"/>
          <p14:tracePt t="198838" x="5653088" y="6435725"/>
          <p14:tracePt t="198846" x="5684838" y="6427788"/>
          <p14:tracePt t="198854" x="5708650" y="6427788"/>
          <p14:tracePt t="198862" x="5732463" y="6419850"/>
          <p14:tracePt t="198870" x="5757863" y="6419850"/>
          <p14:tracePt t="198878" x="5773738" y="6419850"/>
          <p14:tracePt t="198897" x="5789613" y="6419850"/>
          <p14:tracePt t="198902" x="5797550" y="6411913"/>
          <p14:tracePt t="198918" x="5805488" y="6411913"/>
          <p14:tracePt t="198926" x="5813425" y="6411913"/>
          <p14:tracePt t="198942" x="5821363" y="6411913"/>
          <p14:tracePt t="198951" x="5829300" y="6411913"/>
          <p14:tracePt t="198955" x="5845175" y="6411913"/>
          <p14:tracePt t="198967" x="5861050" y="6411913"/>
          <p14:tracePt t="198972" x="5876925" y="6411913"/>
          <p14:tracePt t="198981" x="5900738" y="6411913"/>
          <p14:tracePt t="198988" x="5924550" y="6411913"/>
          <p14:tracePt t="198996" x="5948363" y="6411913"/>
          <p14:tracePt t="199004" x="5972175" y="6411913"/>
          <p14:tracePt t="199012" x="5995988" y="6411913"/>
          <p14:tracePt t="199020" x="6019800" y="6411913"/>
          <p14:tracePt t="199028" x="6043613" y="6411913"/>
          <p14:tracePt t="199035" x="6083300" y="6411913"/>
          <p14:tracePt t="199044" x="6108700" y="6411913"/>
          <p14:tracePt t="199052" x="6140450" y="6411913"/>
          <p14:tracePt t="199058" x="6164263" y="6411913"/>
          <p14:tracePt t="199067" x="6188075" y="6411913"/>
          <p14:tracePt t="199074" x="6211888" y="6411913"/>
          <p14:tracePt t="199082" x="6227763" y="6411913"/>
          <p14:tracePt t="199090" x="6243638" y="6411913"/>
          <p14:tracePt t="199098" x="6259513" y="6411913"/>
          <p14:tracePt t="199108" x="6267450" y="6419850"/>
          <p14:tracePt t="199117" x="6283325" y="6419850"/>
          <p14:tracePt t="199124" x="6291263" y="6419850"/>
          <p14:tracePt t="199132" x="6299200" y="6419850"/>
          <p14:tracePt t="199140" x="6315075" y="6427788"/>
          <p14:tracePt t="199145" x="6338888" y="6435725"/>
          <p14:tracePt t="199154" x="6370638" y="6443663"/>
          <p14:tracePt t="199162" x="6402388" y="6451600"/>
          <p14:tracePt t="199170" x="6426200" y="6451600"/>
          <p14:tracePt t="199178" x="6459538" y="6459538"/>
          <p14:tracePt t="199184" x="6499225" y="6467475"/>
          <p14:tracePt t="199192" x="6530975" y="6475413"/>
          <p14:tracePt t="199201" x="6554788" y="6483350"/>
          <p14:tracePt t="199208" x="6570663" y="6491288"/>
          <p14:tracePt t="199217" x="6594475" y="6491288"/>
          <p14:tracePt t="199224" x="6618288" y="6499225"/>
          <p14:tracePt t="199235" x="6626225" y="6499225"/>
          <p14:tracePt t="199242" x="6634163" y="6507163"/>
          <p14:tracePt t="199253" x="6642100" y="6507163"/>
          <p14:tracePt t="199268" x="6650038" y="6507163"/>
          <p14:tracePt t="199273" x="6657975" y="6515100"/>
          <p14:tracePt t="199282" x="6673850" y="6523038"/>
          <p14:tracePt t="199288" x="6697663" y="6523038"/>
          <p14:tracePt t="199296" x="6713538" y="6530975"/>
          <p14:tracePt t="199304" x="6737350" y="6538913"/>
          <p14:tracePt t="199312" x="6761163" y="6546850"/>
          <p14:tracePt t="199318" x="6784975" y="6546850"/>
          <p14:tracePt t="199326" x="6802438" y="6554788"/>
          <p14:tracePt t="199334" x="6818313" y="6562725"/>
          <p14:tracePt t="199342" x="6842125" y="6570663"/>
          <p14:tracePt t="199351" x="6858000" y="6570663"/>
          <p14:tracePt t="199358" x="6873875" y="6578600"/>
          <p14:tracePt t="199367" x="6889750" y="6586538"/>
          <p14:tracePt t="199374" x="6905625" y="6594475"/>
          <p14:tracePt t="199382" x="6929438" y="6594475"/>
          <p14:tracePt t="199390" x="6945313" y="6594475"/>
          <p14:tracePt t="199398" x="6961188" y="6602413"/>
          <p14:tracePt t="199406" x="6977063" y="6602413"/>
          <p14:tracePt t="199415" x="7000875" y="6610350"/>
          <p14:tracePt t="199422" x="7024688" y="6618288"/>
          <p14:tracePt t="199427" x="7048500" y="6618288"/>
          <p14:tracePt t="199436" x="7072313" y="6618288"/>
          <p14:tracePt t="199444" x="7096125" y="6618288"/>
          <p14:tracePt t="199452" x="7119938" y="6626225"/>
          <p14:tracePt t="199460" x="7145338" y="6634163"/>
          <p14:tracePt t="199468" x="7169150" y="6642100"/>
          <p14:tracePt t="199478" x="7192963" y="6642100"/>
          <p14:tracePt t="199488" x="7216775" y="6650038"/>
          <p14:tracePt t="199491" x="7248525" y="6650038"/>
          <p14:tracePt t="199501" x="7280275" y="6657975"/>
          <p14:tracePt t="199508" x="7319963" y="6665913"/>
          <p14:tracePt t="199517" x="7343775" y="6665913"/>
          <p14:tracePt t="199524" x="7367588" y="6673850"/>
          <p14:tracePt t="199531" x="7391400" y="6673850"/>
          <p14:tracePt t="199540" x="7407275" y="6673850"/>
          <p14:tracePt t="199548" x="7423150" y="6673850"/>
          <p14:tracePt t="199556" x="7431088" y="6673850"/>
          <p14:tracePt t="200186" x="7439025" y="6673850"/>
          <p14:tracePt t="200201" x="7446963" y="6673850"/>
          <p14:tracePt t="211367" x="7470775" y="6681788"/>
          <p14:tracePt t="211374" x="7486650" y="6707188"/>
          <p14:tracePt t="211382" x="7496175" y="6707188"/>
          <p14:tracePt t="211389" x="7519988" y="6731000"/>
          <p14:tracePt t="211398" x="7575550" y="6778625"/>
          <p14:tracePt t="211406" x="7615238" y="6834188"/>
          <p14:tracePt t="211982" x="7847013" y="6770688"/>
          <p14:tracePt t="211988" x="7894638" y="6738938"/>
          <p14:tracePt t="211997" x="7942263" y="6707188"/>
          <p14:tracePt t="212004" x="7989888" y="6650038"/>
          <p14:tracePt t="212014" x="8021638" y="6602413"/>
          <p14:tracePt t="212022" x="8053388" y="6554788"/>
          <p14:tracePt t="212030" x="8077200" y="6499225"/>
          <p14:tracePt t="212036" x="8101013" y="6443663"/>
          <p14:tracePt t="212043" x="8108950" y="6396038"/>
          <p14:tracePt t="212051" x="8116888" y="6372225"/>
          <p14:tracePt t="212060" x="8132763" y="6307138"/>
          <p14:tracePt t="212070" x="8148638" y="6259513"/>
          <p14:tracePt t="212076" x="8172450" y="6203950"/>
          <p14:tracePt t="212087" x="8197850" y="6140450"/>
          <p14:tracePt t="212090" x="8221663" y="6069013"/>
          <p14:tracePt t="212098" x="8245475" y="5995988"/>
          <p14:tracePt t="212106" x="8269288" y="5908675"/>
          <p14:tracePt t="212114" x="8301038" y="5813425"/>
          <p14:tracePt t="212122" x="8324850" y="5686425"/>
          <p14:tracePt t="212131" x="8348663" y="5541963"/>
          <p14:tracePt t="212137" x="8356600" y="5407025"/>
          <p14:tracePt t="212147" x="8356600" y="5286375"/>
          <p14:tracePt t="212154" x="8340725" y="5191125"/>
          <p14:tracePt t="212163" x="8332788" y="5119688"/>
          <p14:tracePt t="212170" x="8332788" y="5056188"/>
          <p14:tracePt t="212179" x="8332788" y="5008563"/>
          <p14:tracePt t="212186" x="8332788" y="4984750"/>
          <p14:tracePt t="212194" x="8332788" y="4959350"/>
          <p14:tracePt t="212200" x="8332788" y="4935538"/>
          <p14:tracePt t="212208" x="8332788" y="4919663"/>
          <p14:tracePt t="212216" x="8332788" y="4895850"/>
          <p14:tracePt t="212224" x="8332788" y="4879975"/>
          <p14:tracePt t="212232" x="8332788" y="4856163"/>
          <p14:tracePt t="212240" x="8332788" y="4832350"/>
          <p14:tracePt t="212248" x="8332788" y="4816475"/>
          <p14:tracePt t="212256" x="8340725" y="4800600"/>
          <p14:tracePt t="212264" x="8340725" y="4784725"/>
          <p14:tracePt t="212271" x="8340725" y="4760913"/>
          <p14:tracePt t="212281" x="8340725" y="4745038"/>
          <p14:tracePt t="212288" x="8348663" y="4729163"/>
          <p14:tracePt t="212297" x="8348663" y="4713288"/>
          <p14:tracePt t="212304" x="8356600" y="4689475"/>
          <p14:tracePt t="212310" x="8356600" y="4665663"/>
          <p14:tracePt t="212320" x="8364538" y="4624388"/>
          <p14:tracePt t="212327" x="8372475" y="4584700"/>
          <p14:tracePt t="212334" x="8388350" y="4521200"/>
          <p14:tracePt t="212341" x="8396288" y="4441825"/>
          <p14:tracePt t="212349" x="8420100" y="4362450"/>
          <p14:tracePt t="212358" x="8451850" y="4265613"/>
          <p14:tracePt t="212366" x="8475663" y="4170363"/>
          <p14:tracePt t="212373" x="8499475" y="4075113"/>
          <p14:tracePt t="212382" x="8531225" y="3987800"/>
          <p14:tracePt t="212390" x="8556625" y="3906838"/>
          <p14:tracePt t="212398" x="8588375" y="3827463"/>
          <p14:tracePt t="212406" x="8620125" y="3771900"/>
          <p14:tracePt t="212414" x="8659813" y="3716338"/>
          <p14:tracePt t="212422" x="8691563" y="3668713"/>
          <p14:tracePt t="212431" x="8715375" y="3629025"/>
          <p14:tracePt t="212438" x="8747125" y="3587750"/>
          <p14:tracePt t="212444" x="8778875" y="3563938"/>
          <p14:tracePt t="212452" x="8802688" y="3532188"/>
          <p14:tracePt t="212460" x="8834438" y="3500438"/>
          <p14:tracePt t="212468" x="8866188" y="3468688"/>
          <p14:tracePt t="212476" x="8891588" y="3429000"/>
          <p14:tracePt t="212484" x="8923338" y="3381375"/>
          <p14:tracePt t="212491" x="8955088" y="3341688"/>
          <p14:tracePt t="212500" x="8978900" y="3302000"/>
          <p14:tracePt t="212508" x="9010650" y="3278188"/>
          <p14:tracePt t="212516" x="9042400" y="3252788"/>
          <p14:tracePt t="212524" x="9066213" y="3236913"/>
          <p14:tracePt t="212531" x="9090025" y="3213100"/>
          <p14:tracePt t="212542" x="9113838" y="3197225"/>
          <p14:tracePt t="212548" x="9129713" y="3173413"/>
          <p14:tracePt t="212554" x="9145588" y="3165475"/>
          <p14:tracePt t="212562" x="9145588" y="3157538"/>
          <p14:tracePt t="212571" x="9153525" y="3149600"/>
          <p14:tracePt t="212578" x="9153525" y="3141663"/>
          <p14:tracePt t="212586" x="9169400" y="3141663"/>
          <p14:tracePt t="212594" x="9169400" y="3133725"/>
          <p14:tracePt t="212602" x="9177338" y="3133725"/>
          <p14:tracePt t="212610" x="9177338" y="3125788"/>
          <p14:tracePt t="212618" x="9185275" y="3125788"/>
          <p14:tracePt t="212626" x="9185275" y="3117850"/>
          <p14:tracePt t="212634" x="9193213" y="3109913"/>
          <p14:tracePt t="212642" x="9201150" y="3109913"/>
          <p14:tracePt t="212658" x="9209088" y="3101975"/>
          <p14:tracePt t="212673" x="9217025" y="3094038"/>
          <p14:tracePt t="212688" x="9224963" y="3086100"/>
          <p14:tracePt t="212697" x="9234488" y="3078163"/>
          <p14:tracePt t="212712" x="9242425" y="3070225"/>
          <p14:tracePt t="212728" x="9250363" y="3062288"/>
          <p14:tracePt t="212736" x="9250363" y="3054350"/>
          <p14:tracePt t="212744" x="9266238" y="3046413"/>
          <p14:tracePt t="212752" x="9274175" y="3022600"/>
          <p14:tracePt t="212760" x="9290050" y="3006725"/>
          <p14:tracePt t="212767" x="9321800" y="2990850"/>
          <p14:tracePt t="212776" x="9337675" y="2974975"/>
          <p14:tracePt t="212784" x="9369425" y="2959100"/>
          <p14:tracePt t="212792" x="9385300" y="2935288"/>
          <p14:tracePt t="212800" x="9401175" y="2927350"/>
          <p14:tracePt t="212806" x="9417050" y="2919413"/>
          <p14:tracePt t="212816" x="9432925" y="2909888"/>
          <p14:tracePt t="212824" x="9440863" y="2901950"/>
          <p14:tracePt t="212831" x="9456738" y="2886075"/>
          <p14:tracePt t="212838" x="9480550" y="2878138"/>
          <p14:tracePt t="212847" x="9496425" y="2862263"/>
          <p14:tracePt t="212853" x="9512300" y="2854325"/>
          <p14:tracePt t="212862" x="9528175" y="2838450"/>
          <p14:tracePt t="212869" x="9551988" y="2830513"/>
          <p14:tracePt t="212877" x="9585325" y="2814638"/>
          <p14:tracePt t="212885" x="9609138" y="2806700"/>
          <p14:tracePt t="212894" x="9648825" y="2790825"/>
          <p14:tracePt t="212915" x="9728200" y="2767013"/>
          <p14:tracePt t="212918" x="9752013" y="2751138"/>
          <p14:tracePt t="212926" x="9759950" y="2751138"/>
          <p14:tracePt t="212932" x="9775825" y="2751138"/>
          <p14:tracePt t="212940" x="9783763" y="2751138"/>
          <p14:tracePt t="212950" x="9791700" y="2743200"/>
          <p14:tracePt t="212956" x="9791700" y="2735263"/>
          <p14:tracePt t="212965" x="9799638" y="2735263"/>
          <p14:tracePt t="212972" x="9807575" y="2735263"/>
          <p14:tracePt t="212981" x="9815513" y="2727325"/>
          <p14:tracePt t="212987" x="9839325" y="2719388"/>
          <p14:tracePt t="212997" x="9847263" y="2719388"/>
          <p14:tracePt t="213003" x="9855200" y="2711450"/>
          <p14:tracePt t="213012" x="9863138" y="2703513"/>
          <p14:tracePt t="213021" x="9871075" y="2703513"/>
          <p14:tracePt t="213035" x="9879013" y="2695575"/>
          <p14:tracePt t="213090" x="9894888" y="2679700"/>
          <p14:tracePt t="213100" x="9910763" y="2663825"/>
          <p14:tracePt t="213107" x="9926638" y="2655888"/>
          <p14:tracePt t="213115" x="9944100" y="2647950"/>
          <p14:tracePt t="213121" x="9959975" y="2632075"/>
          <p14:tracePt t="213131" x="9975850" y="2632075"/>
          <p14:tracePt t="213138" x="9975850" y="2624138"/>
          <p14:tracePt t="213147" x="9983788" y="2624138"/>
          <p14:tracePt t="213296" x="9983788" y="2632075"/>
          <p14:tracePt t="213304" x="9967913" y="2647950"/>
          <p14:tracePt t="213310" x="9959975" y="2671763"/>
          <p14:tracePt t="213318" x="9936163" y="2703513"/>
          <p14:tracePt t="213325" x="9910763" y="2727325"/>
          <p14:tracePt t="213334" x="9894888" y="2767013"/>
          <p14:tracePt t="213342" x="9871075" y="2798763"/>
          <p14:tracePt t="213350" x="9855200" y="2846388"/>
          <p14:tracePt t="213358" x="9839325" y="2886075"/>
          <p14:tracePt t="213366" x="9823450" y="2919413"/>
          <p14:tracePt t="213375" x="9815513" y="2959100"/>
          <p14:tracePt t="213382" x="9807575" y="2982913"/>
          <p14:tracePt t="213390" x="9807575" y="2998788"/>
          <p14:tracePt t="213398" x="9799638" y="3006725"/>
          <p14:tracePt t="213572" x="9791700" y="3014663"/>
          <p14:tracePt t="213578" x="9783763" y="3014663"/>
          <p14:tracePt t="213586" x="9775825" y="3030538"/>
          <p14:tracePt t="213594" x="9759950" y="3038475"/>
          <p14:tracePt t="213602" x="9744075" y="3046413"/>
          <p14:tracePt t="213618" x="9736138" y="3054350"/>
          <p14:tracePt t="213626" x="9728200" y="3062288"/>
          <p14:tracePt t="213650" x="9720263" y="3070225"/>
          <p14:tracePt t="213674" x="9712325" y="3078163"/>
          <p14:tracePt t="213689" x="9704388" y="3086100"/>
          <p14:tracePt t="213695" x="9696450" y="3094038"/>
          <p14:tracePt t="213712" x="9688513" y="3101975"/>
          <p14:tracePt t="213720" x="9680575" y="3101975"/>
          <p14:tracePt t="213727" x="9672638" y="3109913"/>
          <p14:tracePt t="213748" x="9664700" y="3117850"/>
          <p14:tracePt t="213751" x="9664700" y="3125788"/>
          <p14:tracePt t="213760" x="9656763" y="3125788"/>
          <p14:tracePt t="213767" x="9656763" y="3133725"/>
          <p14:tracePt t="213776" x="9648825" y="3133725"/>
          <p14:tracePt t="213784" x="9640888" y="3133725"/>
          <p14:tracePt t="213791" x="9640888" y="3141663"/>
          <p14:tracePt t="213799" x="9632950" y="3141663"/>
          <p14:tracePt t="213808" x="9632950" y="3149600"/>
          <p14:tracePt t="213862" x="9625013" y="3157538"/>
          <p14:tracePt t="213878" x="9617075" y="3165475"/>
          <p14:tracePt t="213886" x="9609138" y="3165475"/>
          <p14:tracePt t="214313" x="9601200" y="3173413"/>
          <p14:tracePt t="214326" x="9593263" y="3181350"/>
          <p14:tracePt t="214333" x="9593263" y="3189288"/>
          <p14:tracePt t="214342" x="9585325" y="3189288"/>
          <p14:tracePt t="214358" x="9575800" y="3197225"/>
          <p14:tracePt t="214366" x="9567863" y="3197225"/>
          <p14:tracePt t="214390" x="9559925" y="3205163"/>
          <p14:tracePt t="214406" x="9551988" y="3205163"/>
          <p14:tracePt t="214415" x="9551988" y="3213100"/>
          <p14:tracePt t="214422" x="9536113" y="3221038"/>
          <p14:tracePt t="214430" x="9528175" y="3221038"/>
          <p14:tracePt t="214436" x="9520238" y="3228975"/>
          <p14:tracePt t="214444" x="9504363" y="3228975"/>
          <p14:tracePt t="214452" x="9496425" y="3236913"/>
          <p14:tracePt t="214460" x="9488488" y="3236913"/>
          <p14:tracePt t="214468" x="9488488" y="3244850"/>
          <p14:tracePt t="214475" x="9480550" y="3244850"/>
          <p14:tracePt t="214494" x="9472613" y="3252788"/>
          <p14:tracePt t="214510" x="9456738" y="3252788"/>
          <p14:tracePt t="214517" x="9456738" y="3262313"/>
          <p14:tracePt t="214524" x="9448800" y="3270250"/>
          <p14:tracePt t="214540" x="9440863" y="3270250"/>
          <p14:tracePt t="214546" x="9440863" y="3278188"/>
          <p14:tracePt t="214554" x="9432925" y="3278188"/>
          <p14:tracePt t="214564" x="9424988" y="3286125"/>
          <p14:tracePt t="214569" x="9409113" y="3294063"/>
          <p14:tracePt t="214578" x="9393238" y="3294063"/>
          <p14:tracePt t="214586" x="9377363" y="3302000"/>
          <p14:tracePt t="214594" x="9369425" y="3309938"/>
          <p14:tracePt t="214602" x="9361488" y="3309938"/>
          <p14:tracePt t="214610" x="9361488" y="3317875"/>
          <p14:tracePt t="214628" x="9353550" y="3317875"/>
          <p14:tracePt t="214651" x="9345613" y="3317875"/>
          <p14:tracePt t="214674" x="9345613" y="3325813"/>
          <p14:tracePt t="214680" x="9337675" y="3333750"/>
          <p14:tracePt t="214696" x="9329738" y="3341688"/>
          <p14:tracePt t="214704" x="9321800" y="3341688"/>
          <p14:tracePt t="214712" x="9313863" y="3349625"/>
          <p14:tracePt t="214720" x="9305925" y="3357563"/>
          <p14:tracePt t="214727" x="9297988" y="3357563"/>
          <p14:tracePt t="214736" x="9297988" y="3365500"/>
          <p14:tracePt t="214744" x="9290050" y="3365500"/>
          <p14:tracePt t="214806" x="9282113" y="3373438"/>
          <p14:tracePt t="214822" x="9274175" y="3389313"/>
          <p14:tracePt t="214829" x="9266238" y="3389313"/>
          <p14:tracePt t="214838" x="9266238" y="3397250"/>
          <p14:tracePt t="214846" x="9258300" y="3397250"/>
          <p14:tracePt t="214854" x="9258300" y="3405188"/>
          <p14:tracePt t="214862" x="9250363" y="3405188"/>
          <p14:tracePt t="214872" x="9250363" y="3413125"/>
          <p14:tracePt t="214890" x="9250363" y="3421063"/>
          <p14:tracePt t="215022" x="9250363" y="3413125"/>
          <p14:tracePt t="215030" x="9250363" y="3405188"/>
          <p14:tracePt t="215038" x="9258300" y="3389313"/>
          <p14:tracePt t="215042" x="9266238" y="3373438"/>
          <p14:tracePt t="215050" x="9274175" y="3349625"/>
          <p14:tracePt t="215058" x="9290050" y="3333750"/>
          <p14:tracePt t="215067" x="9313863" y="3309938"/>
          <p14:tracePt t="215074" x="9329738" y="3278188"/>
          <p14:tracePt t="215083" x="9353550" y="3252788"/>
          <p14:tracePt t="215090" x="9377363" y="3221038"/>
          <p14:tracePt t="215100" x="9409113" y="3173413"/>
          <p14:tracePt t="215108" x="9432925" y="3133725"/>
          <p14:tracePt t="215115" x="9464675" y="3086100"/>
          <p14:tracePt t="215121" x="9488488" y="3038475"/>
          <p14:tracePt t="215131" x="9528175" y="3014663"/>
          <p14:tracePt t="215138" x="9567863" y="2982913"/>
          <p14:tracePt t="215146" x="9601200" y="2951163"/>
          <p14:tracePt t="215154" x="9617075" y="2935288"/>
          <p14:tracePt t="215162" x="9632950" y="2901950"/>
          <p14:tracePt t="215167" x="9656763" y="2886075"/>
          <p14:tracePt t="215176" x="9672638" y="2870200"/>
          <p14:tracePt t="215184" x="9688513" y="2846388"/>
          <p14:tracePt t="215192" x="9720263" y="2822575"/>
          <p14:tracePt t="215200" x="9752013" y="2790825"/>
          <p14:tracePt t="215208" x="9775825" y="2767013"/>
          <p14:tracePt t="215216" x="9807575" y="2735263"/>
          <p14:tracePt t="215224" x="9831388" y="2703513"/>
          <p14:tracePt t="215233" x="9847263" y="2687638"/>
          <p14:tracePt t="215240" x="9863138" y="2671763"/>
          <p14:tracePt t="215248" x="9879013" y="2655888"/>
          <p14:tracePt t="215256" x="9894888" y="2647950"/>
          <p14:tracePt t="215266" x="9902825" y="2632075"/>
          <p14:tracePt t="215271" x="9918700" y="2616200"/>
          <p14:tracePt t="215284" x="9936163" y="2608263"/>
          <p14:tracePt t="215290" x="9952038" y="2592388"/>
          <p14:tracePt t="215295" x="9975850" y="2584450"/>
          <p14:tracePt t="215302" x="9999663" y="2559050"/>
          <p14:tracePt t="215310" x="10023475" y="2551113"/>
          <p14:tracePt t="215318" x="10039350" y="2527300"/>
          <p14:tracePt t="215326" x="10063163" y="2511425"/>
          <p14:tracePt t="215334" x="10071100" y="2503488"/>
          <p14:tracePt t="215341" x="10079038" y="2495550"/>
          <p14:tracePt t="215350" x="10086975" y="2487613"/>
          <p14:tracePt t="215358" x="10094913" y="2487613"/>
          <p14:tracePt t="215469" x="10102850" y="2479675"/>
          <p14:tracePt t="215487" x="10118725" y="2471738"/>
          <p14:tracePt t="215493" x="10126663" y="2463800"/>
          <p14:tracePt t="215502" x="10134600" y="2463800"/>
          <p14:tracePt t="215508" x="10150475" y="2455863"/>
          <p14:tracePt t="215517" x="10166350" y="2447925"/>
          <p14:tracePt t="215533" x="10174288" y="2447925"/>
          <p14:tracePt t="215554" x="10182225" y="2447925"/>
          <p14:tracePt t="215728" x="10182225" y="2439988"/>
          <p14:tracePt t="215745" x="10190163" y="2439988"/>
          <p14:tracePt t="215768" x="10198100" y="2439988"/>
          <p14:tracePt t="215773" x="10198100" y="2432050"/>
          <p14:tracePt t="215782" x="10206038" y="2432050"/>
          <p14:tracePt t="215791" x="10206038" y="2424113"/>
          <p14:tracePt t="215797" x="10213975" y="2424113"/>
          <p14:tracePt t="216029" x="10213975" y="2432050"/>
          <p14:tracePt t="216033" x="10213975" y="2455863"/>
          <p14:tracePt t="216041" x="10213975" y="2471738"/>
          <p14:tracePt t="216051" x="10213975" y="2487613"/>
          <p14:tracePt t="216058" x="10213975" y="2503488"/>
          <p14:tracePt t="216067" x="10213975" y="2519363"/>
          <p14:tracePt t="216074" x="10213975" y="2535238"/>
          <p14:tracePt t="216083" x="10213975" y="2551113"/>
          <p14:tracePt t="216090" x="10213975" y="2566988"/>
          <p14:tracePt t="216108" x="10213975" y="2576513"/>
          <p14:tracePt t="216122" x="10213975" y="2584450"/>
          <p14:tracePt t="216242" x="10221913" y="2584450"/>
          <p14:tracePt t="216256" x="10229850" y="2584450"/>
          <p14:tracePt t="216264" x="10237788" y="2584450"/>
          <p14:tracePt t="216272" x="10253663" y="2584450"/>
          <p14:tracePt t="216278" x="10269538" y="2584450"/>
          <p14:tracePt t="216286" x="10287000" y="2584450"/>
          <p14:tracePt t="216294" x="10310813" y="2584450"/>
          <p14:tracePt t="216302" x="10334625" y="2592388"/>
          <p14:tracePt t="216312" x="10358438" y="2592388"/>
          <p14:tracePt t="216320" x="10382250" y="2600325"/>
          <p14:tracePt t="216326" x="10398125" y="2600325"/>
          <p14:tracePt t="216336" x="10421938" y="2608263"/>
          <p14:tracePt t="216351" x="10429875" y="2608263"/>
          <p14:tracePt t="216437" x="10429875" y="2592388"/>
          <p14:tracePt t="216443" x="10429875" y="2576513"/>
          <p14:tracePt t="216452" x="10429875" y="2566988"/>
          <p14:tracePt t="216459" x="10429875" y="2559050"/>
          <p14:tracePt t="216468" x="10429875" y="2551113"/>
          <p14:tracePt t="216476" x="10429875" y="2543175"/>
          <p14:tracePt t="216484" x="10429875" y="2535238"/>
          <p14:tracePt t="216494" x="10429875" y="2527300"/>
          <p14:tracePt t="216503" x="10421938" y="2519363"/>
          <p14:tracePt t="216510" x="10414000" y="2503488"/>
          <p14:tracePt t="216515" x="10406063" y="2487613"/>
          <p14:tracePt t="216524" x="10406063" y="2479675"/>
          <p14:tracePt t="216530" x="10398125" y="2471738"/>
          <p14:tracePt t="216537" x="10390188" y="2455863"/>
          <p14:tracePt t="216546" x="10390188" y="2447925"/>
          <p14:tracePt t="216553" x="10382250" y="2439988"/>
          <p14:tracePt t="216561" x="10374313" y="2432050"/>
          <p14:tracePt t="216570" x="10374313" y="2424113"/>
          <p14:tracePt t="216578" x="10358438" y="2400300"/>
          <p14:tracePt t="216586" x="10358438" y="2392363"/>
          <p14:tracePt t="216594" x="10342563" y="2376488"/>
          <p14:tracePt t="216602" x="10334625" y="2360613"/>
          <p14:tracePt t="216610" x="10326688" y="2336800"/>
          <p14:tracePt t="216618" x="10310813" y="2320925"/>
          <p14:tracePt t="216627" x="10302875" y="2305050"/>
          <p14:tracePt t="216635" x="10287000" y="2289175"/>
          <p14:tracePt t="216641" x="10287000" y="2273300"/>
          <p14:tracePt t="216648" x="10279063" y="2265363"/>
          <p14:tracePt t="216656" x="10269538" y="2257425"/>
          <p14:tracePt t="216664" x="10269538" y="2249488"/>
          <p14:tracePt t="216674" x="10261600" y="2241550"/>
          <p14:tracePt t="216688" x="10253663" y="2233613"/>
          <p14:tracePt t="216696" x="10245725" y="2233613"/>
          <p14:tracePt t="216712" x="10237788" y="2224088"/>
          <p14:tracePt t="216728" x="10229850" y="2224088"/>
          <p14:tracePt t="216744" x="10221913" y="2216150"/>
          <p14:tracePt t="216752" x="10213975" y="2216150"/>
          <p14:tracePt t="216769" x="10206038" y="2216150"/>
          <p14:tracePt t="216782" x="10198100" y="2216150"/>
          <p14:tracePt t="216814" x="10190163" y="2216150"/>
          <p14:tracePt t="216845" x="10174288" y="2216150"/>
          <p14:tracePt t="216845" x="10174288" y="2224088"/>
          <p14:tracePt t="216853" x="10166350" y="2224088"/>
          <p14:tracePt t="216861" x="10166350" y="2233613"/>
          <p14:tracePt t="216870" x="10158413" y="2233613"/>
          <p14:tracePt t="216877" x="10158413" y="2241550"/>
          <p14:tracePt t="216886" x="10150475" y="2249488"/>
          <p14:tracePt t="216902" x="10142538" y="2257425"/>
          <p14:tracePt t="216908" x="10142538" y="2265363"/>
          <p14:tracePt t="216916" x="10142538" y="2273300"/>
          <p14:tracePt t="216923" x="10142538" y="2281238"/>
          <p14:tracePt t="216935" x="10134600" y="2297113"/>
          <p14:tracePt t="216948" x="10134600" y="2305050"/>
          <p14:tracePt t="216955" x="10134600" y="2312988"/>
          <p14:tracePt t="216964" x="10134600" y="2320925"/>
          <p14:tracePt t="216980" x="10134600" y="2328863"/>
          <p14:tracePt t="216996" x="10134600" y="2336800"/>
          <p14:tracePt t="217012" x="10134600" y="2344738"/>
          <p14:tracePt t="217020" x="10134600" y="2352675"/>
          <p14:tracePt t="217026" x="10134600" y="2360613"/>
          <p14:tracePt t="217042" x="10134600" y="2368550"/>
          <p14:tracePt t="217052" x="10126663" y="2376488"/>
          <p14:tracePt t="217062" x="10126663" y="2384425"/>
          <p14:tracePt t="217065" x="10118725" y="2384425"/>
          <p14:tracePt t="217074" x="10118725" y="2392363"/>
          <p14:tracePt t="217082" x="10118725" y="2400300"/>
          <p14:tracePt t="217098" x="10118725" y="2408238"/>
          <p14:tracePt t="217114" x="10118725" y="2416175"/>
          <p14:tracePt t="217130" x="10118725" y="2432050"/>
          <p14:tracePt t="217145" x="10118725" y="2439988"/>
          <p14:tracePt t="217153" x="10118725" y="2447925"/>
          <p14:tracePt t="217169" x="10118725" y="2463800"/>
          <p14:tracePt t="217185" x="10118725" y="2471738"/>
          <p14:tracePt t="217202" x="10118725" y="2479675"/>
          <p14:tracePt t="217207" x="10118725" y="2487613"/>
          <p14:tracePt t="217216" x="10118725" y="2495550"/>
          <p14:tracePt t="217224" x="10118725" y="2503488"/>
          <p14:tracePt t="217234" x="10118725" y="2511425"/>
          <p14:tracePt t="217241" x="10126663" y="2519363"/>
          <p14:tracePt t="217251" x="10126663" y="2527300"/>
          <p14:tracePt t="217258" x="10126663" y="2535238"/>
          <p14:tracePt t="217264" x="10134600" y="2535238"/>
          <p14:tracePt t="217271" x="10134600" y="2543175"/>
          <p14:tracePt t="217278" x="10142538" y="2551113"/>
          <p14:tracePt t="217287" x="10142538" y="2559050"/>
          <p14:tracePt t="217294" x="10150475" y="2559050"/>
          <p14:tracePt t="217303" x="10150475" y="2566988"/>
          <p14:tracePt t="217310" x="10158413" y="2566988"/>
          <p14:tracePt t="217319" x="10158413" y="2576513"/>
          <p14:tracePt t="217326" x="10166350" y="2584450"/>
          <p14:tracePt t="217342" x="10174288" y="2592388"/>
          <p14:tracePt t="217351" x="10182225" y="2592388"/>
          <p14:tracePt t="217358" x="10182225" y="2600325"/>
          <p14:tracePt t="217366" x="10190163" y="2600325"/>
          <p14:tracePt t="217382" x="10198100" y="2608263"/>
          <p14:tracePt t="217396" x="10206038" y="2608263"/>
          <p14:tracePt t="217405" x="10213975" y="2616200"/>
          <p14:tracePt t="217420" x="10221913" y="2616200"/>
          <p14:tracePt t="217436" x="10229850" y="2624138"/>
          <p14:tracePt t="217453" x="10237788" y="2624138"/>
          <p14:tracePt t="217460" x="10245725" y="2624138"/>
          <p14:tracePt t="217469" x="10253663" y="2624138"/>
          <p14:tracePt t="217476" x="10261600" y="2624138"/>
          <p14:tracePt t="217485" x="10269538" y="2624138"/>
          <p14:tracePt t="217492" x="10287000" y="2624138"/>
          <p14:tracePt t="217498" x="10294938" y="2624138"/>
          <p14:tracePt t="217516" x="10302875" y="2624138"/>
          <p14:tracePt t="217521" x="10310813" y="2624138"/>
          <p14:tracePt t="217538" x="10318750" y="2624138"/>
          <p14:tracePt t="217546" x="10342563" y="2624138"/>
          <p14:tracePt t="217554" x="10358438" y="2624138"/>
          <p14:tracePt t="217561" x="10374313" y="2616200"/>
          <p14:tracePt t="217570" x="10390188" y="2616200"/>
          <p14:tracePt t="217577" x="10406063" y="2616200"/>
          <p14:tracePt t="217586" x="10421938" y="2616200"/>
          <p14:tracePt t="217594" x="10437813" y="2616200"/>
          <p14:tracePt t="217603" x="10461625" y="2608263"/>
          <p14:tracePt t="217610" x="10469563" y="2608263"/>
          <p14:tracePt t="217619" x="10477500" y="2600325"/>
          <p14:tracePt t="217626" x="10485438" y="2600325"/>
          <p14:tracePt t="217641" x="10493375" y="2600325"/>
          <p14:tracePt t="217656" x="10501313" y="2592388"/>
          <p14:tracePt t="217664" x="10509250" y="2584450"/>
          <p14:tracePt t="217671" x="10525125" y="2584450"/>
          <p14:tracePt t="217680" x="10541000" y="2576513"/>
          <p14:tracePt t="217688" x="10556875" y="2566988"/>
          <p14:tracePt t="217696" x="10564813" y="2559050"/>
          <p14:tracePt t="217703" x="10588625" y="2543175"/>
          <p14:tracePt t="217711" x="10588625" y="2527300"/>
          <p14:tracePt t="217720" x="10596563" y="2511425"/>
          <p14:tracePt t="217728" x="10604500" y="2503488"/>
          <p14:tracePt t="217736" x="10612438" y="2479675"/>
          <p14:tracePt t="217744" x="10612438" y="2463800"/>
          <p14:tracePt t="217753" x="10612438" y="2455863"/>
          <p14:tracePt t="217760" x="10612438" y="2447925"/>
          <p14:tracePt t="217766" x="10612438" y="2439988"/>
          <p14:tracePt t="217774" x="10612438" y="2424113"/>
          <p14:tracePt t="217782" x="10612438" y="2408238"/>
          <p14:tracePt t="217789" x="10612438" y="2392363"/>
          <p14:tracePt t="217800" x="10612438" y="2376488"/>
          <p14:tracePt t="217808" x="10612438" y="2360613"/>
          <p14:tracePt t="217814" x="10604500" y="2336800"/>
          <p14:tracePt t="217822" x="10596563" y="2320925"/>
          <p14:tracePt t="217830" x="10596563" y="2312988"/>
          <p14:tracePt t="217838" x="10588625" y="2297113"/>
          <p14:tracePt t="217846" x="10580688" y="2273300"/>
          <p14:tracePt t="217854" x="10572750" y="2257425"/>
          <p14:tracePt t="217870" x="10556875" y="2241550"/>
          <p14:tracePt t="217876" x="10541000" y="2233613"/>
          <p14:tracePt t="217886" x="10525125" y="2224088"/>
          <p14:tracePt t="217891" x="10509250" y="2224088"/>
          <p14:tracePt t="217900" x="10509250" y="2216150"/>
          <p14:tracePt t="217916" x="10501313" y="2216150"/>
          <p14:tracePt t="217926" x="10493375" y="2216150"/>
          <p14:tracePt t="217940" x="10493375" y="2208213"/>
          <p14:tracePt t="217956" x="10485438" y="2208213"/>
          <p14:tracePt t="217972" x="10477500" y="2208213"/>
          <p14:tracePt t="217988" x="10469563" y="2208213"/>
          <p14:tracePt t="217994" x="10461625" y="2208213"/>
          <p14:tracePt t="218004" x="10453688" y="2208213"/>
          <p14:tracePt t="218019" x="10445750" y="2208213"/>
          <p14:tracePt t="218034" x="10437813" y="2208213"/>
          <p14:tracePt t="218042" x="10429875" y="2208213"/>
          <p14:tracePt t="218050" x="10421938" y="2216150"/>
          <p14:tracePt t="218066" x="10406063" y="2216150"/>
          <p14:tracePt t="218082" x="10390188" y="2224088"/>
          <p14:tracePt t="218090" x="10382250" y="2224088"/>
          <p14:tracePt t="218098" x="10366375" y="2233613"/>
          <p14:tracePt t="218114" x="10358438" y="2233613"/>
          <p14:tracePt t="218122" x="10350500" y="2233613"/>
          <p14:tracePt t="218127" x="10350500" y="2241550"/>
          <p14:tracePt t="218137" x="10342563" y="2241550"/>
          <p14:tracePt t="218153" x="10334625" y="2241550"/>
          <p14:tracePt t="218169" x="10326688" y="2241550"/>
          <p14:tracePt t="218176" x="10318750" y="2249488"/>
          <p14:tracePt t="218184" x="10310813" y="2249488"/>
          <p14:tracePt t="218191" x="10294938" y="2257425"/>
          <p14:tracePt t="218202" x="10287000" y="2257425"/>
          <p14:tracePt t="218208" x="10279063" y="2257425"/>
          <p14:tracePt t="218224" x="10269538" y="2257425"/>
          <p14:tracePt t="218508" x="10279063" y="2257425"/>
          <p14:tracePt t="218521" x="10279063" y="2249488"/>
          <p14:tracePt t="218530" x="10279063" y="2241550"/>
          <p14:tracePt t="218538" x="10279063" y="2233613"/>
          <p14:tracePt t="218545" x="10279063" y="2216150"/>
          <p14:tracePt t="218554" x="10279063" y="2200275"/>
          <p14:tracePt t="218562" x="10279063" y="2176463"/>
          <p14:tracePt t="218570" x="10279063" y="2160588"/>
          <p14:tracePt t="218578" x="10269538" y="2144713"/>
          <p14:tracePt t="218587" x="10269538" y="2136775"/>
          <p14:tracePt t="218594" x="10261600" y="2120900"/>
          <p14:tracePt t="218603" x="10261600" y="2105025"/>
          <p14:tracePt t="218609" x="10261600" y="2097088"/>
          <p14:tracePt t="218616" x="10261600" y="2081213"/>
          <p14:tracePt t="218624" x="10261600" y="2073275"/>
          <p14:tracePt t="218632" x="10261600" y="2065338"/>
          <p14:tracePt t="218640" x="10261600" y="2057400"/>
          <p14:tracePt t="218648" x="10261600" y="2049463"/>
          <p14:tracePt t="218656" x="10261600" y="2033588"/>
          <p14:tracePt t="218664" x="10261600" y="2025650"/>
          <p14:tracePt t="218672" x="10261600" y="2017713"/>
          <p14:tracePt t="218680" x="10261600" y="2009775"/>
          <p14:tracePt t="218688" x="10261600" y="2001838"/>
          <p14:tracePt t="218696" x="10261600" y="1993900"/>
          <p14:tracePt t="218704" x="10261600" y="1985963"/>
          <p14:tracePt t="218712" x="10261600" y="1978025"/>
          <p14:tracePt t="218720" x="10261600" y="1970088"/>
          <p14:tracePt t="218737" x="10261600" y="1962150"/>
          <p14:tracePt t="218751" x="10261600" y="1954213"/>
          <p14:tracePt t="218766" x="10269538" y="1946275"/>
          <p14:tracePt t="218774" x="10269538" y="1938338"/>
          <p14:tracePt t="218782" x="10279063" y="1938338"/>
          <p14:tracePt t="218790" x="10279063" y="1930400"/>
          <p14:tracePt t="218798" x="10287000" y="1914525"/>
          <p14:tracePt t="218806" x="10287000" y="1906588"/>
          <p14:tracePt t="218814" x="10294938" y="1890713"/>
          <p14:tracePt t="218822" x="10302875" y="1865313"/>
          <p14:tracePt t="218829" x="10302875" y="1849438"/>
          <p14:tracePt t="218838" x="10310813" y="1833563"/>
          <p14:tracePt t="218845" x="10310813" y="1809750"/>
          <p14:tracePt t="218854" x="10318750" y="1785938"/>
          <p14:tracePt t="218860" x="10318750" y="1762125"/>
          <p14:tracePt t="218871" x="10318750" y="1738313"/>
          <p14:tracePt t="218878" x="10318750" y="1714500"/>
          <p14:tracePt t="218886" x="10318750" y="1698625"/>
          <p14:tracePt t="218891" x="10318750" y="1682750"/>
          <p14:tracePt t="218901" x="10318750" y="1666875"/>
          <p14:tracePt t="218908" x="10318750" y="1643063"/>
          <p14:tracePt t="218916" x="10310813" y="1627188"/>
          <p14:tracePt t="218924" x="10310813" y="1611313"/>
          <p14:tracePt t="218932" x="10302875" y="1595438"/>
          <p14:tracePt t="218940" x="10302875" y="1579563"/>
          <p14:tracePt t="218948" x="10294938" y="1563688"/>
          <p14:tracePt t="218956" x="10294938" y="1555750"/>
          <p14:tracePt t="218964" x="10294938" y="1547813"/>
          <p14:tracePt t="218972" x="10294938" y="1530350"/>
          <p14:tracePt t="218980" x="10287000" y="1530350"/>
          <p14:tracePt t="218988" x="10287000" y="1522413"/>
          <p14:tracePt t="219234" x="10294938" y="1555750"/>
          <p14:tracePt t="219240" x="10294938" y="1579563"/>
          <p14:tracePt t="219248" x="10310813" y="1611313"/>
          <p14:tracePt t="219255" x="10326688" y="1651000"/>
          <p14:tracePt t="219262" x="10350500" y="1682750"/>
          <p14:tracePt t="219271" x="10366375" y="1730375"/>
          <p14:tracePt t="219278" x="10374313" y="1778000"/>
          <p14:tracePt t="219287" x="10374313" y="1809750"/>
          <p14:tracePt t="219295" x="10382250" y="1833563"/>
          <p14:tracePt t="219302" x="10398125" y="1873250"/>
          <p14:tracePt t="219310" x="10398125" y="1898650"/>
          <p14:tracePt t="219319" x="10406063" y="1914525"/>
          <p14:tracePt t="219327" x="10414000" y="1930400"/>
          <p14:tracePt t="219334" x="10414000" y="1946275"/>
          <p14:tracePt t="219342" x="10414000" y="1962150"/>
          <p14:tracePt t="219350" x="10414000" y="1978025"/>
          <p14:tracePt t="219358" x="10414000" y="1985963"/>
          <p14:tracePt t="219363" x="10414000" y="1993900"/>
          <p14:tracePt t="219371" x="10414000" y="2001838"/>
          <p14:tracePt t="219393" x="10414000" y="2017713"/>
          <p14:tracePt t="219397" x="10414000" y="2025650"/>
          <p14:tracePt t="219406" x="10414000" y="2041525"/>
          <p14:tracePt t="219414" x="10406063" y="2057400"/>
          <p14:tracePt t="219422" x="10406063" y="2073275"/>
          <p14:tracePt t="219429" x="10398125" y="2097088"/>
          <p14:tracePt t="219436" x="10398125" y="2128838"/>
          <p14:tracePt t="219444" x="10390188" y="2152650"/>
          <p14:tracePt t="219453" x="10390188" y="2176463"/>
          <p14:tracePt t="219460" x="10390188" y="2192338"/>
          <p14:tracePt t="219468" x="10382250" y="2208213"/>
          <p14:tracePt t="219476" x="10382250" y="2224088"/>
          <p14:tracePt t="219484" x="10382250" y="2241550"/>
          <p14:tracePt t="219491" x="10374313" y="2249488"/>
          <p14:tracePt t="219506" x="10374313" y="2257425"/>
          <p14:tracePt t="219586" x="10374313" y="2265363"/>
          <p14:tracePt t="219649" x="10374313" y="2273300"/>
          <p14:tracePt t="219656" x="10366375" y="2281238"/>
          <p14:tracePt t="219673" x="10366375" y="2297113"/>
          <p14:tracePt t="219681" x="10366375" y="2312988"/>
          <p14:tracePt t="219689" x="10366375" y="2328863"/>
          <p14:tracePt t="219697" x="10366375" y="2336800"/>
          <p14:tracePt t="219704" x="10366375" y="2344738"/>
          <p14:tracePt t="219899" x="10358438" y="2336800"/>
          <p14:tracePt t="219907" x="10334625" y="2305050"/>
          <p14:tracePt t="219916" x="10310813" y="2281238"/>
          <p14:tracePt t="219925" x="10294938" y="2249488"/>
          <p14:tracePt t="219931" x="10261600" y="2200275"/>
          <p14:tracePt t="219940" x="10237788" y="2168525"/>
          <p14:tracePt t="219948" x="10213975" y="2136775"/>
          <p14:tracePt t="219956" x="10206038" y="2120900"/>
          <p14:tracePt t="219964" x="10198100" y="2097088"/>
          <p14:tracePt t="219972" x="10190163" y="2081213"/>
          <p14:tracePt t="219980" x="10182225" y="2065338"/>
          <p14:tracePt t="219989" x="10182225" y="2057400"/>
          <p14:tracePt t="219994" x="10174288" y="2049463"/>
          <p14:tracePt t="220010" x="10174288" y="2041525"/>
          <p14:tracePt t="220021" x="10166350" y="2041525"/>
          <p14:tracePt t="220028" x="10166350" y="2033588"/>
          <p14:tracePt t="220033" x="10158413" y="2025650"/>
          <p14:tracePt t="220042" x="10158413" y="2017713"/>
          <p14:tracePt t="220059" x="10150475" y="2009775"/>
          <p14:tracePt t="220068" x="10150475" y="2001838"/>
          <p14:tracePt t="220076" x="10150475" y="1993900"/>
          <p14:tracePt t="220084" x="10142538" y="1978025"/>
          <p14:tracePt t="220092" x="10142538" y="1970088"/>
          <p14:tracePt t="220098" x="10142538" y="1954213"/>
          <p14:tracePt t="220105" x="10134600" y="1946275"/>
          <p14:tracePt t="220111" x="10134600" y="1938338"/>
          <p14:tracePt t="220128" x="10134600" y="1930400"/>
          <p14:tracePt t="220136" x="10134600" y="1922463"/>
          <p14:tracePt t="220153" x="10126663" y="1914525"/>
          <p14:tracePt t="220170" x="10126663" y="1906588"/>
          <p14:tracePt t="220184" x="10126663" y="1898650"/>
          <p14:tracePt t="220191" x="10118725" y="1890713"/>
          <p14:tracePt t="220200" x="10118725" y="1873250"/>
          <p14:tracePt t="220208" x="10110788" y="1849438"/>
          <p14:tracePt t="220216" x="10110788" y="1833563"/>
          <p14:tracePt t="220224" x="10110788" y="1817688"/>
          <p14:tracePt t="220232" x="10102850" y="1809750"/>
          <p14:tracePt t="220239" x="10094913" y="1785938"/>
          <p14:tracePt t="220255" x="10086975" y="1778000"/>
          <p14:tracePt t="220270" x="10079038" y="1770063"/>
          <p14:tracePt t="220286" x="10071100" y="1762125"/>
          <p14:tracePt t="220302" x="10071100" y="1754188"/>
          <p14:tracePt t="220310" x="10071100" y="1746250"/>
          <p14:tracePt t="220318" x="10063163" y="1746250"/>
          <p14:tracePt t="220326" x="10063163" y="1738313"/>
          <p14:tracePt t="220342" x="10055225" y="1730375"/>
          <p14:tracePt t="220631" x="10071100" y="1738313"/>
          <p14:tracePt t="220640" x="10071100" y="1754188"/>
          <p14:tracePt t="220648" x="10079038" y="1778000"/>
          <p14:tracePt t="220656" x="10086975" y="1785938"/>
          <p14:tracePt t="220664" x="10086975" y="1793875"/>
          <p14:tracePt t="220673" x="10094913" y="1809750"/>
          <p14:tracePt t="220680" x="10102850" y="1833563"/>
          <p14:tracePt t="220689" x="10110788" y="1849438"/>
          <p14:tracePt t="220695" x="10110788" y="1865313"/>
          <p14:tracePt t="220705" x="10126663" y="1881188"/>
          <p14:tracePt t="220711" x="10134600" y="1898650"/>
          <p14:tracePt t="220721" x="10134600" y="1922463"/>
          <p14:tracePt t="220727" x="10142538" y="1930400"/>
          <p14:tracePt t="220735" x="10150475" y="1938338"/>
          <p14:tracePt t="220741" x="10150475" y="1954213"/>
          <p14:tracePt t="220749" x="10158413" y="1954213"/>
          <p14:tracePt t="220758" x="10158413" y="1962150"/>
          <p14:tracePt t="220765" x="10166350" y="1962150"/>
          <p14:tracePt t="220773" x="10166350" y="1970088"/>
          <p14:tracePt t="220781" x="10166350" y="1978025"/>
          <p14:tracePt t="220790" x="10166350" y="1985963"/>
          <p14:tracePt t="220797" x="10166350" y="1993900"/>
          <p14:tracePt t="220806" x="10174288" y="2001838"/>
          <p14:tracePt t="220816" x="10174288" y="2017713"/>
          <p14:tracePt t="220827" x="10182225" y="2033588"/>
          <p14:tracePt t="220833" x="10190163" y="2041525"/>
          <p14:tracePt t="220839" x="10198100" y="2065338"/>
          <p14:tracePt t="220846" x="10198100" y="2073275"/>
          <p14:tracePt t="220856" x="10206038" y="2081213"/>
          <p14:tracePt t="220862" x="10213975" y="2097088"/>
          <p14:tracePt t="220868" x="10213975" y="2105025"/>
          <p14:tracePt t="220876" x="10213975" y="2112963"/>
          <p14:tracePt t="220905" x="10213975" y="2120900"/>
          <p14:tracePt t="220924" x="10221913" y="2128838"/>
          <p14:tracePt t="220940" x="10221913" y="2136775"/>
          <p14:tracePt t="220947" x="10221913" y="2144713"/>
          <p14:tracePt t="220964" x="10221913" y="2152650"/>
          <p14:tracePt t="220973" x="10221913" y="2160588"/>
          <p14:tracePt t="220980" x="10221913" y="2168525"/>
          <p14:tracePt t="220986" x="10221913" y="2184400"/>
          <p14:tracePt t="220994" x="10229850" y="2208213"/>
          <p14:tracePt t="221002" x="10229850" y="2216150"/>
          <p14:tracePt t="221018" x="10229850" y="2233613"/>
          <p14:tracePt t="221034" x="10229850" y="2241550"/>
          <p14:tracePt t="221146" x="10221913" y="2241550"/>
          <p14:tracePt t="221168" x="10213975" y="2241550"/>
          <p14:tracePt t="221184" x="10206038" y="2241550"/>
          <p14:tracePt t="221200" x="10190163" y="2241550"/>
          <p14:tracePt t="221207" x="10182225" y="2233613"/>
          <p14:tracePt t="221215" x="10166350" y="2224088"/>
          <p14:tracePt t="221224" x="10142538" y="2200275"/>
          <p14:tracePt t="221232" x="10118725" y="2184400"/>
          <p14:tracePt t="221239" x="10102850" y="2168525"/>
          <p14:tracePt t="221245" x="10086975" y="2144713"/>
          <p14:tracePt t="221254" x="10071100" y="2136775"/>
          <p14:tracePt t="221262" x="10055225" y="2128838"/>
          <p14:tracePt t="221270" x="10047288" y="2120900"/>
          <p14:tracePt t="221278" x="10039350" y="2112963"/>
          <p14:tracePt t="221286" x="10023475" y="2105025"/>
          <p14:tracePt t="221294" x="10015538" y="2089150"/>
          <p14:tracePt t="221302" x="9999663" y="2089150"/>
          <p14:tracePt t="221310" x="9991725" y="2081213"/>
          <p14:tracePt t="221318" x="9983788" y="2073275"/>
          <p14:tracePt t="221326" x="9967913" y="2073275"/>
          <p14:tracePt t="221334" x="9952038" y="2065338"/>
          <p14:tracePt t="221341" x="9944100" y="2049463"/>
          <p14:tracePt t="221347" x="9926638" y="2049463"/>
          <p14:tracePt t="221357" x="9926638" y="2041525"/>
          <p14:tracePt t="221364" x="9918700" y="2041525"/>
          <p14:tracePt t="221373" x="9910763" y="2033588"/>
          <p14:tracePt t="221380" x="9902825" y="2025650"/>
          <p14:tracePt t="221389" x="9886950" y="2009775"/>
          <p14:tracePt t="221396" x="9871075" y="2009775"/>
          <p14:tracePt t="221403" x="9863138" y="1993900"/>
          <p14:tracePt t="221413" x="9855200" y="1985963"/>
          <p14:tracePt t="221420" x="9839325" y="1962150"/>
          <p14:tracePt t="221431" x="9823450" y="1962150"/>
          <p14:tracePt t="221440" x="9807575" y="1938338"/>
          <p14:tracePt t="221445" x="9799638" y="1930400"/>
          <p14:tracePt t="221453" x="9775825" y="1914525"/>
          <p14:tracePt t="221460" x="9775825" y="1898650"/>
          <p14:tracePt t="221467" x="9759950" y="1881188"/>
          <p14:tracePt t="221476" x="9752013" y="1873250"/>
          <p14:tracePt t="221481" x="9728200" y="1857375"/>
          <p14:tracePt t="221492" x="9720263" y="1849438"/>
          <p14:tracePt t="221498" x="9712325" y="1841500"/>
          <p14:tracePt t="221507" x="9704388" y="1841500"/>
          <p14:tracePt t="221514" x="9704388" y="1833563"/>
          <p14:tracePt t="221523" x="9696450" y="1825625"/>
          <p14:tracePt t="221540" x="9688513" y="1825625"/>
          <p14:tracePt t="221546" x="9688513" y="1817688"/>
          <p14:tracePt t="221555" x="9680575" y="1817688"/>
          <p14:tracePt t="221822" x="9688513" y="1817688"/>
          <p14:tracePt t="221839" x="9696450" y="1817688"/>
          <p14:tracePt t="221852" x="9704388" y="1817688"/>
          <p14:tracePt t="221859" x="9712325" y="1833563"/>
          <p14:tracePt t="221867" x="9728200" y="1841500"/>
          <p14:tracePt t="221875" x="9752013" y="1865313"/>
          <p14:tracePt t="221884" x="9775825" y="1881188"/>
          <p14:tracePt t="221891" x="9791700" y="1898650"/>
          <p14:tracePt t="221905" x="9815513" y="1922463"/>
          <p14:tracePt t="221908" x="9831388" y="1938338"/>
          <p14:tracePt t="221915" x="9847263" y="1954213"/>
          <p14:tracePt t="221926" x="9871075" y="1978025"/>
          <p14:tracePt t="221933" x="9879013" y="1993900"/>
          <p14:tracePt t="221940" x="9894888" y="2001838"/>
          <p14:tracePt t="221948" x="9910763" y="2017713"/>
          <p14:tracePt t="221957" x="9918700" y="2025650"/>
          <p14:tracePt t="221964" x="9926638" y="2041525"/>
          <p14:tracePt t="221970" x="9936163" y="2057400"/>
          <p14:tracePt t="221978" x="9944100" y="2065338"/>
          <p14:tracePt t="221986" x="9952038" y="2081213"/>
          <p14:tracePt t="221994" x="9959975" y="2089150"/>
          <p14:tracePt t="222001" x="9959975" y="2097088"/>
          <p14:tracePt t="222010" x="9975850" y="2112963"/>
          <p14:tracePt t="222026" x="9983788" y="2120900"/>
          <p14:tracePt t="222135" x="9983788" y="2128838"/>
          <p14:tracePt t="222160" x="9991725" y="2128838"/>
          <p14:tracePt t="222168" x="9991725" y="2136775"/>
          <p14:tracePt t="222176" x="9991725" y="2144713"/>
          <p14:tracePt t="222184" x="9999663" y="2152650"/>
          <p14:tracePt t="222192" x="9999663" y="2160588"/>
          <p14:tracePt t="222200" x="10007600" y="2176463"/>
          <p14:tracePt t="222208" x="10007600" y="2184400"/>
          <p14:tracePt t="222216" x="10015538" y="2192338"/>
          <p14:tracePt t="222224" x="10015538" y="2216150"/>
          <p14:tracePt t="222229" x="10023475" y="2233613"/>
          <p14:tracePt t="222240" x="10031413" y="2241550"/>
          <p14:tracePt t="222246" x="10031413" y="2257425"/>
          <p14:tracePt t="222263" x="10039350" y="2265363"/>
          <p14:tracePt t="222278" x="10039350" y="2273300"/>
          <p14:tracePt t="222294" x="10047288" y="2281238"/>
          <p14:tracePt t="222302" x="10047288" y="2289175"/>
          <p14:tracePt t="222318" x="10055225" y="2289175"/>
          <p14:tracePt t="222326" x="10055225" y="2297113"/>
          <p14:tracePt t="222463" x="10047288" y="2305050"/>
          <p14:tracePt t="222468" x="10039350" y="2305050"/>
          <p14:tracePt t="222475" x="10039350" y="2312988"/>
          <p14:tracePt t="222482" x="10023475" y="2320925"/>
          <p14:tracePt t="222491" x="9999663" y="2320925"/>
          <p14:tracePt t="222497" x="9983788" y="2320925"/>
          <p14:tracePt t="222507" x="9959975" y="2320925"/>
          <p14:tracePt t="222513" x="9936163" y="2320925"/>
          <p14:tracePt t="222522" x="9910763" y="2320925"/>
          <p14:tracePt t="222530" x="9879013" y="2320925"/>
          <p14:tracePt t="222538" x="9855200" y="2320925"/>
          <p14:tracePt t="222545" x="9831388" y="2320925"/>
          <p14:tracePt t="222554" x="9807575" y="2320925"/>
          <p14:tracePt t="222562" x="9791700" y="2312988"/>
          <p14:tracePt t="222570" x="9775825" y="2305050"/>
          <p14:tracePt t="222578" x="9759950" y="2305050"/>
          <p14:tracePt t="222586" x="9736138" y="2297113"/>
          <p14:tracePt t="222593" x="9728200" y="2289175"/>
          <p14:tracePt t="222599" x="9712325" y="2281238"/>
          <p14:tracePt t="222608" x="9696450" y="2281238"/>
          <p14:tracePt t="222615" x="9680575" y="2273300"/>
          <p14:tracePt t="222625" x="9672638" y="2265363"/>
          <p14:tracePt t="222631" x="9664700" y="2265363"/>
          <p14:tracePt t="222642" x="9640888" y="2257425"/>
          <p14:tracePt t="222648" x="9625013" y="2249488"/>
          <p14:tracePt t="222657" x="9617075" y="2249488"/>
          <p14:tracePt t="222664" x="9601200" y="2241550"/>
          <p14:tracePt t="222673" x="9601200" y="2233613"/>
          <p14:tracePt t="222680" x="9593263" y="2233613"/>
          <p14:tracePt t="222689" x="9585325" y="2233613"/>
          <p14:tracePt t="222695" x="9575800" y="2224088"/>
          <p14:tracePt t="222707" x="9559925" y="2216150"/>
          <p14:tracePt t="222714" x="9544050" y="2216150"/>
          <p14:tracePt t="222720" x="9528175" y="2208213"/>
          <p14:tracePt t="222729" x="9512300" y="2200275"/>
          <p14:tracePt t="222734" x="9496425" y="2192338"/>
          <p14:tracePt t="222750" x="9488488" y="2192338"/>
          <p14:tracePt t="222758" x="9488488" y="2184400"/>
          <p14:tracePt t="222765" x="9480550" y="2184400"/>
          <p14:tracePt t="222775" x="9472613" y="2184400"/>
          <p14:tracePt t="223076" x="9480550" y="2184400"/>
          <p14:tracePt t="223090" x="9488488" y="2184400"/>
          <p14:tracePt t="223098" x="9496425" y="2184400"/>
          <p14:tracePt t="223109" x="9504363" y="2192338"/>
          <p14:tracePt t="223112" x="9512300" y="2200275"/>
          <p14:tracePt t="223120" x="9520238" y="2200275"/>
          <p14:tracePt t="223128" x="9528175" y="2200275"/>
          <p14:tracePt t="223143" x="9536113" y="2200275"/>
          <p14:tracePt t="223152" x="9536113" y="2208213"/>
          <p14:tracePt t="223160" x="9551988" y="2208213"/>
          <p14:tracePt t="223168" x="9575800" y="2208213"/>
          <p14:tracePt t="223175" x="9609138" y="2208213"/>
          <p14:tracePt t="223184" x="9632950" y="2216150"/>
          <p14:tracePt t="223192" x="9664700" y="2216150"/>
          <p14:tracePt t="223200" x="9688513" y="2216150"/>
          <p14:tracePt t="223208" x="9712325" y="2216150"/>
          <p14:tracePt t="223216" x="9736138" y="2216150"/>
          <p14:tracePt t="223222" x="9752013" y="2208213"/>
          <p14:tracePt t="223230" x="9759950" y="2208213"/>
          <p14:tracePt t="223238" x="9767888" y="2208213"/>
          <p14:tracePt t="223262" x="9775825" y="2208213"/>
          <p14:tracePt t="223282" x="9783763" y="2200275"/>
          <p14:tracePt t="223288" x="9791700" y="2200275"/>
          <p14:tracePt t="223295" x="9807575" y="2192338"/>
          <p14:tracePt t="223301" x="9831388" y="2184400"/>
          <p14:tracePt t="223310" x="9855200" y="2184400"/>
          <p14:tracePt t="223317" x="9871075" y="2168525"/>
          <p14:tracePt t="223326" x="9894888" y="2160588"/>
          <p14:tracePt t="223331" x="9910763" y="2160588"/>
          <p14:tracePt t="223341" x="9926638" y="2152650"/>
          <p14:tracePt t="223348" x="9952038" y="2144713"/>
          <p14:tracePt t="223357" x="9967913" y="2144713"/>
          <p14:tracePt t="223366" x="9983788" y="2136775"/>
          <p14:tracePt t="223375" x="10007600" y="2128838"/>
          <p14:tracePt t="223382" x="10023475" y="2120900"/>
          <p14:tracePt t="223393" x="10047288" y="2120900"/>
          <p14:tracePt t="223396" x="10071100" y="2112963"/>
          <p14:tracePt t="223404" x="10094913" y="2105025"/>
          <p14:tracePt t="223415" x="10134600" y="2097088"/>
          <p14:tracePt t="223422" x="10174288" y="2089150"/>
          <p14:tracePt t="223430" x="10221913" y="2081213"/>
          <p14:tracePt t="223438" x="10253663" y="2065338"/>
          <p14:tracePt t="223445" x="10287000" y="2065338"/>
          <p14:tracePt t="223452" x="10294938" y="2057400"/>
          <p14:tracePt t="223460" x="10302875" y="2049463"/>
          <p14:tracePt t="223640" x="10302875" y="2057400"/>
          <p14:tracePt t="223647" x="10302875" y="2065338"/>
          <p14:tracePt t="223664" x="10294938" y="2073275"/>
          <p14:tracePt t="223798" x="10287000" y="2081213"/>
          <p14:tracePt t="223814" x="10287000" y="2089150"/>
          <p14:tracePt t="223822" x="10279063" y="2105025"/>
          <p14:tracePt t="223827" x="10269538" y="2112963"/>
          <p14:tracePt t="223836" x="10269538" y="2120900"/>
          <p14:tracePt t="223849" x="10269538" y="2136775"/>
          <p14:tracePt t="223852" x="10269538" y="2144713"/>
          <p14:tracePt t="223860" x="10269538" y="2152650"/>
          <p14:tracePt t="223867" x="10269538" y="2160588"/>
          <p14:tracePt t="223876" x="10269538" y="2168525"/>
          <p14:tracePt t="223891" x="10261600" y="2176463"/>
          <p14:tracePt t="223900" x="10261600" y="2184400"/>
          <p14:tracePt t="224832" x="10253663" y="2184400"/>
          <p14:tracePt t="224839" x="10253663" y="2192338"/>
          <p14:tracePt t="224844" x="10245725" y="2192338"/>
          <p14:tracePt t="224852" x="10245725" y="2200275"/>
          <p14:tracePt t="224860" x="10237788" y="2208213"/>
          <p14:tracePt t="224877" x="10237788" y="2216150"/>
          <p14:tracePt t="224883" x="10229850" y="2216150"/>
          <p14:tracePt t="233721" x="10190163" y="2216150"/>
          <p14:tracePt t="233729" x="10126663" y="2200275"/>
          <p14:tracePt t="233735" x="10094913" y="2200275"/>
          <p14:tracePt t="233743" x="10079038" y="2192338"/>
          <p14:tracePt t="233751" x="10071100" y="2192338"/>
          <p14:tracePt t="233924" x="10063163" y="2208213"/>
          <p14:tracePt t="233932" x="10063163" y="2257425"/>
          <p14:tracePt t="233940" x="10071100" y="2312988"/>
          <p14:tracePt t="233949" x="10094913" y="2360613"/>
          <p14:tracePt t="233956" x="10118725" y="2408238"/>
          <p14:tracePt t="233961" x="10142538" y="2471738"/>
          <p14:tracePt t="233975" x="10182225" y="2559050"/>
          <p14:tracePt t="233980" x="10229850" y="2679700"/>
          <p14:tracePt t="233986" x="10310813" y="2838450"/>
          <p14:tracePt t="233994" x="10358438" y="3054350"/>
          <p14:tracePt t="234002" x="10414000" y="3309938"/>
          <p14:tracePt t="234011" x="10469563" y="3587750"/>
          <p14:tracePt t="234019" x="10525125" y="3843338"/>
          <p14:tracePt t="234026" x="10556875" y="4051300"/>
          <p14:tracePt t="234035" x="10580688" y="4210050"/>
          <p14:tracePt t="234042" x="10620375" y="4346575"/>
          <p14:tracePt t="234050" x="10653713" y="4497388"/>
          <p14:tracePt t="234058" x="10677525" y="4616450"/>
          <p14:tracePt t="234066" x="10693400" y="4737100"/>
          <p14:tracePt t="234074" x="10693400" y="4832350"/>
          <p14:tracePt t="234082" x="10693400" y="4903788"/>
          <p14:tracePt t="234090" x="10693400" y="4976813"/>
          <p14:tracePt t="234098" x="10685463" y="5040313"/>
          <p14:tracePt t="234105" x="10669588" y="5095875"/>
          <p14:tracePt t="234113" x="10645775" y="5143500"/>
          <p14:tracePt t="234121" x="10620375" y="5167313"/>
          <p14:tracePt t="234130" x="10604500" y="5199063"/>
          <p14:tracePt t="234136" x="10580688" y="5222875"/>
          <p14:tracePt t="234143" x="10572750" y="5246688"/>
          <p14:tracePt t="234152" x="10556875" y="5270500"/>
          <p14:tracePt t="234162" x="10548938" y="5286375"/>
          <p14:tracePt t="234171" x="10548938" y="5302250"/>
          <p14:tracePt t="234178" x="10533063" y="5319713"/>
          <p14:tracePt t="234186" x="10525125" y="5327650"/>
          <p14:tracePt t="234192" x="10525125" y="5335588"/>
          <p14:tracePt t="234202" x="10517188" y="5343525"/>
          <p14:tracePt t="234216" x="10509250" y="5343525"/>
          <p14:tracePt t="234263" x="10509250" y="5351463"/>
          <p14:tracePt t="234270" x="10493375" y="5359400"/>
          <p14:tracePt t="234278" x="10477500" y="5367338"/>
          <p14:tracePt t="234286" x="10453688" y="5375275"/>
          <p14:tracePt t="234294" x="10429875" y="5383213"/>
          <p14:tracePt t="234303" x="10398125" y="5383213"/>
          <p14:tracePt t="234310" x="10374313" y="5383213"/>
          <p14:tracePt t="234319" x="10358438" y="5383213"/>
          <p14:tracePt t="234326" x="10350500" y="5383213"/>
          <p14:tracePt t="234335" x="10342563" y="5383213"/>
          <p14:tracePt t="234371" x="10334625" y="5383213"/>
          <p14:tracePt t="234379" x="10334625" y="5375275"/>
          <p14:tracePt t="234388" x="10326688" y="5375275"/>
          <p14:tracePt t="234396" x="10318750" y="5375275"/>
          <p14:tracePt t="234405" x="10310813" y="5367338"/>
          <p14:tracePt t="234411" x="10294938" y="5367338"/>
          <p14:tracePt t="234420" x="10287000" y="5367338"/>
          <p14:tracePt t="234436" x="10269538" y="5367338"/>
          <p14:tracePt t="234444" x="10261600" y="5375275"/>
          <p14:tracePt t="234453" x="10245725" y="5391150"/>
          <p14:tracePt t="234460" x="10229850" y="5391150"/>
          <p14:tracePt t="234469" x="10213975" y="5414963"/>
          <p14:tracePt t="234473" x="10206038" y="5430838"/>
          <p14:tracePt t="234483" x="10198100" y="5446713"/>
          <p14:tracePt t="234489" x="10190163" y="5478463"/>
          <p14:tracePt t="234498" x="10174288" y="5526088"/>
          <p14:tracePt t="234506" x="10166350" y="5549900"/>
          <p14:tracePt t="234514" x="10158413" y="5597525"/>
          <p14:tracePt t="234521" x="10150475" y="5629275"/>
          <p14:tracePt t="234530" x="10142538" y="5662613"/>
          <p14:tracePt t="234538" x="10118725" y="5694363"/>
          <p14:tracePt t="234546" x="10094913" y="5741988"/>
          <p14:tracePt t="234554" x="10071100" y="5765800"/>
          <p14:tracePt t="234562" x="10055225" y="5797550"/>
          <p14:tracePt t="234570" x="10039350" y="5813425"/>
          <p14:tracePt t="234576" x="10023475" y="5829300"/>
          <p14:tracePt t="234584" x="10015538" y="5845175"/>
          <p14:tracePt t="234592" x="9999663" y="5845175"/>
          <p14:tracePt t="234600" x="9999663" y="5853113"/>
          <p14:tracePt t="234607" x="9991725" y="5861050"/>
          <p14:tracePt t="234624" x="9983788" y="5868988"/>
          <p14:tracePt t="234632" x="9975850" y="5868988"/>
          <p14:tracePt t="234640" x="9975850" y="5876925"/>
          <p14:tracePt t="234648" x="9967913" y="5876925"/>
          <p14:tracePt t="234663" x="9967913" y="5884863"/>
          <p14:tracePt t="235169" x="9967913" y="5876925"/>
          <p14:tracePt t="235563" x="9983788" y="5876925"/>
          <p14:tracePt t="235571" x="9999663" y="5876925"/>
          <p14:tracePt t="235579" x="10023475" y="5876925"/>
          <p14:tracePt t="235585" x="10031413" y="5876925"/>
          <p14:tracePt t="235593" x="10039350" y="5876925"/>
          <p14:tracePt t="235600" x="10047288" y="5876925"/>
          <p14:tracePt t="235876" x="10023475" y="5876925"/>
          <p14:tracePt t="235884" x="9959975" y="5876925"/>
          <p14:tracePt t="235891" x="9886950" y="5868988"/>
          <p14:tracePt t="235900" x="9791700" y="5861050"/>
          <p14:tracePt t="235907" x="9704388" y="5845175"/>
          <p14:tracePt t="235916" x="9625013" y="5821363"/>
          <p14:tracePt t="235923" x="9528175" y="5805488"/>
          <p14:tracePt t="235932" x="9440863" y="5773738"/>
          <p14:tracePt t="235940" x="9369425" y="5757863"/>
          <p14:tracePt t="235948" x="9290050" y="5741988"/>
          <p14:tracePt t="235957" x="9224963" y="5718175"/>
          <p14:tracePt t="235962" x="9153525" y="5702300"/>
          <p14:tracePt t="235971" x="9113838" y="5694363"/>
          <p14:tracePt t="235978" x="9082088" y="5678488"/>
          <p14:tracePt t="235987" x="9058275" y="5678488"/>
          <p14:tracePt t="235994" x="9034463" y="5670550"/>
          <p14:tracePt t="236003" x="9018588" y="5662613"/>
          <p14:tracePt t="236010" x="9010650" y="5653088"/>
          <p14:tracePt t="236018" x="9002713" y="5653088"/>
          <p14:tracePt t="236026" x="8994775" y="5653088"/>
          <p14:tracePt t="236043" x="8986838" y="5653088"/>
          <p14:tracePt t="236058" x="8978900" y="5653088"/>
          <p14:tracePt t="236065" x="8963025" y="5653088"/>
          <p14:tracePt t="236072" x="8947150" y="5653088"/>
          <p14:tracePt t="236079" x="8923338" y="5653088"/>
          <p14:tracePt t="236090" x="8907463" y="5653088"/>
          <p14:tracePt t="236096" x="8874125" y="5653088"/>
          <p14:tracePt t="236105" x="8842375" y="5653088"/>
          <p14:tracePt t="236112" x="8794750" y="5653088"/>
          <p14:tracePt t="236121" x="8755063" y="5653088"/>
          <p14:tracePt t="236128" x="8707438" y="5653088"/>
          <p14:tracePt t="236137" x="8683625" y="5653088"/>
          <p14:tracePt t="236144" x="8659813" y="5653088"/>
          <p14:tracePt t="236154" x="8643938" y="5653088"/>
          <p14:tracePt t="236159" x="8636000" y="5653088"/>
          <p14:tracePt t="236168" x="8628063" y="5645150"/>
          <p14:tracePt t="236185" x="8620125" y="5645150"/>
          <p14:tracePt t="236192" x="8620125" y="5637213"/>
          <p14:tracePt t="236206" x="8612188" y="5637213"/>
          <p14:tracePt t="236214" x="8604250" y="5629275"/>
          <p14:tracePt t="236222" x="8604250" y="5621338"/>
          <p14:tracePt t="236230" x="8596313" y="5613400"/>
          <p14:tracePt t="236238" x="8596313" y="5605463"/>
          <p14:tracePt t="236247" x="8588375" y="5589588"/>
          <p14:tracePt t="236254" x="8580438" y="5573713"/>
          <p14:tracePt t="236262" x="8564563" y="5534025"/>
          <p14:tracePt t="236271" x="8556625" y="5502275"/>
          <p14:tracePt t="236278" x="8548688" y="5454650"/>
          <p14:tracePt t="236287" x="8531225" y="5414963"/>
          <p14:tracePt t="236294" x="8523288" y="5375275"/>
          <p14:tracePt t="236305" x="8515350" y="5351463"/>
          <p14:tracePt t="236311" x="8507413" y="5335588"/>
          <p14:tracePt t="236318" x="8507413" y="5319713"/>
          <p14:tracePt t="236325" x="8499475" y="5302250"/>
          <p14:tracePt t="236331" x="8491538" y="5286375"/>
          <p14:tracePt t="236341" x="8491538" y="5278438"/>
          <p14:tracePt t="236348" x="8483600" y="5262563"/>
          <p14:tracePt t="236355" x="8475663" y="5246688"/>
          <p14:tracePt t="236364" x="8467725" y="5238750"/>
          <p14:tracePt t="236372" x="8467725" y="5230813"/>
          <p14:tracePt t="236380" x="8451850" y="5222875"/>
          <p14:tracePt t="236388" x="8451850" y="5214938"/>
          <p14:tracePt t="236396" x="8443913" y="5214938"/>
          <p14:tracePt t="236405" x="8435975" y="5207000"/>
          <p14:tracePt t="236412" x="8428038" y="5207000"/>
          <p14:tracePt t="236421" x="8420100" y="5207000"/>
          <p14:tracePt t="236428" x="8396288" y="5207000"/>
          <p14:tracePt t="236436" x="8380413" y="5207000"/>
          <p14:tracePt t="236441" x="8356600" y="5207000"/>
          <p14:tracePt t="236450" x="8332788" y="5222875"/>
          <p14:tracePt t="236457" x="8293100" y="5230813"/>
          <p14:tracePt t="236466" x="8261350" y="5254625"/>
          <p14:tracePt t="236474" x="8229600" y="5270500"/>
          <p14:tracePt t="236482" x="8205788" y="5286375"/>
          <p14:tracePt t="236489" x="8189913" y="5310188"/>
          <p14:tracePt t="236498" x="8164513" y="5319713"/>
          <p14:tracePt t="236506" x="8148638" y="5335588"/>
          <p14:tracePt t="236514" x="8140700" y="5359400"/>
          <p14:tracePt t="236522" x="8124825" y="5367338"/>
          <p14:tracePt t="236529" x="8116888" y="5383213"/>
          <p14:tracePt t="236539" x="8116888" y="5391150"/>
          <p14:tracePt t="236546" x="8108950" y="5399088"/>
          <p14:tracePt t="236555" x="8101013" y="5414963"/>
          <p14:tracePt t="236562" x="8101013" y="5430838"/>
          <p14:tracePt t="236572" x="8101013" y="5438775"/>
          <p14:tracePt t="236576" x="8101013" y="5446713"/>
          <p14:tracePt t="236584" x="8101013" y="5462588"/>
          <p14:tracePt t="236600" x="8101013" y="5470525"/>
          <p14:tracePt t="236608" x="8101013" y="5486400"/>
          <p14:tracePt t="236624" x="8093075" y="5502275"/>
          <p14:tracePt t="236639" x="8093075" y="5518150"/>
          <p14:tracePt t="236648" x="8093075" y="5526088"/>
          <p14:tracePt t="236658" x="8093075" y="5541963"/>
          <p14:tracePt t="236666" x="8093075" y="5557838"/>
          <p14:tracePt t="236674" x="8093075" y="5573713"/>
          <p14:tracePt t="236682" x="8093075" y="5589588"/>
          <p14:tracePt t="236689" x="8093075" y="5605463"/>
          <p14:tracePt t="236696" x="8093075" y="5621338"/>
          <p14:tracePt t="236705" x="8093075" y="5645150"/>
          <p14:tracePt t="236710" x="8101013" y="5662613"/>
          <p14:tracePt t="236718" x="8108950" y="5678488"/>
          <p14:tracePt t="236726" x="8116888" y="5694363"/>
          <p14:tracePt t="236734" x="8116888" y="5710238"/>
          <p14:tracePt t="236744" x="8116888" y="5726113"/>
          <p14:tracePt t="236750" x="8124825" y="5749925"/>
          <p14:tracePt t="236758" x="8132763" y="5765800"/>
          <p14:tracePt t="236766" x="8140700" y="5781675"/>
          <p14:tracePt t="236773" x="8140700" y="5797550"/>
          <p14:tracePt t="236782" x="8148638" y="5813425"/>
          <p14:tracePt t="236790" x="8156575" y="5829300"/>
          <p14:tracePt t="236798" x="8156575" y="5837238"/>
          <p14:tracePt t="236806" x="8164513" y="5853113"/>
          <p14:tracePt t="236811" x="8172450" y="5861050"/>
          <p14:tracePt t="236828" x="8180388" y="5876925"/>
          <p14:tracePt t="236835" x="8189913" y="5884863"/>
          <p14:tracePt t="236844" x="8189913" y="5892800"/>
          <p14:tracePt t="236852" x="8205788" y="5892800"/>
          <p14:tracePt t="236859" x="8205788" y="5900738"/>
          <p14:tracePt t="236868" x="8213725" y="5900738"/>
          <p14:tracePt t="236876" x="8229600" y="5916613"/>
          <p14:tracePt t="236887" x="8237538" y="5924550"/>
          <p14:tracePt t="236891" x="8253413" y="5932488"/>
          <p14:tracePt t="236900" x="8285163" y="5948363"/>
          <p14:tracePt t="236907" x="8308975" y="5956300"/>
          <p14:tracePt t="236916" x="8348663" y="5980113"/>
          <p14:tracePt t="236925" x="8380413" y="6005513"/>
          <p14:tracePt t="236932" x="8435975" y="6013450"/>
          <p14:tracePt t="236940" x="8483600" y="6029325"/>
          <p14:tracePt t="236946" x="8523288" y="6037263"/>
          <p14:tracePt t="236955" x="8572500" y="6045200"/>
          <p14:tracePt t="236962" x="8620125" y="6053138"/>
          <p14:tracePt t="236971" x="8643938" y="6053138"/>
          <p14:tracePt t="236978" x="8659813" y="6053138"/>
          <p14:tracePt t="236987" x="8667750" y="6053138"/>
          <p14:tracePt t="236994" x="8675688" y="6053138"/>
          <p14:tracePt t="237010" x="8683625" y="6053138"/>
          <p14:tracePt t="237018" x="8683625" y="6045200"/>
          <p14:tracePt t="237026" x="8691563" y="6037263"/>
          <p14:tracePt t="237034" x="8699500" y="6029325"/>
          <p14:tracePt t="237041" x="8699500" y="6021388"/>
          <p14:tracePt t="237049" x="8715375" y="6005513"/>
          <p14:tracePt t="237056" x="8715375" y="5980113"/>
          <p14:tracePt t="237064" x="8731250" y="5964238"/>
          <p14:tracePt t="237073" x="8747125" y="5940425"/>
          <p14:tracePt t="237080" x="8755063" y="5924550"/>
          <p14:tracePt t="237089" x="8763000" y="5900738"/>
          <p14:tracePt t="237095" x="8770938" y="5884863"/>
          <p14:tracePt t="237105" x="8770938" y="5861050"/>
          <p14:tracePt t="237111" x="8786813" y="5845175"/>
          <p14:tracePt t="237121" x="8794750" y="5829300"/>
          <p14:tracePt t="237128" x="8794750" y="5813425"/>
          <p14:tracePt t="237137" x="8802688" y="5789613"/>
          <p14:tracePt t="237143" x="8802688" y="5765800"/>
          <p14:tracePt t="237154" x="8802688" y="5749925"/>
          <p14:tracePt t="237159" x="8802688" y="5734050"/>
          <p14:tracePt t="237168" x="8810625" y="5718175"/>
          <p14:tracePt t="237176" x="8810625" y="5702300"/>
          <p14:tracePt t="237184" x="8810625" y="5686425"/>
          <p14:tracePt t="237190" x="8810625" y="5662613"/>
          <p14:tracePt t="237198" x="8810625" y="5653088"/>
          <p14:tracePt t="237206" x="8810625" y="5637213"/>
          <p14:tracePt t="237214" x="8802688" y="5621338"/>
          <p14:tracePt t="237222" x="8802688" y="5605463"/>
          <p14:tracePt t="237230" x="8786813" y="5573713"/>
          <p14:tracePt t="237239" x="8770938" y="5557838"/>
          <p14:tracePt t="237246" x="8763000" y="5534025"/>
          <p14:tracePt t="237255" x="8739188" y="5510213"/>
          <p14:tracePt t="237262" x="8723313" y="5486400"/>
          <p14:tracePt t="237272" x="8707438" y="5470525"/>
          <p14:tracePt t="237277" x="8699500" y="5454650"/>
          <p14:tracePt t="237285" x="8683625" y="5430838"/>
          <p14:tracePt t="237294" x="8667750" y="5407025"/>
          <p14:tracePt t="237304" x="8651875" y="5391150"/>
          <p14:tracePt t="237309" x="8636000" y="5375275"/>
          <p14:tracePt t="237318" x="8620125" y="5351463"/>
          <p14:tracePt t="237324" x="8604250" y="5335588"/>
          <p14:tracePt t="237332" x="8588375" y="5327650"/>
          <p14:tracePt t="237340" x="8572500" y="5302250"/>
          <p14:tracePt t="237348" x="8556625" y="5294313"/>
          <p14:tracePt t="237356" x="8540750" y="5278438"/>
          <p14:tracePt t="237364" x="8531225" y="5270500"/>
          <p14:tracePt t="237373" x="8523288" y="5254625"/>
          <p14:tracePt t="237380" x="8515350" y="5254625"/>
          <p14:tracePt t="237389" x="8499475" y="5238750"/>
          <p14:tracePt t="237396" x="8491538" y="5238750"/>
          <p14:tracePt t="237405" x="8475663" y="5222875"/>
          <p14:tracePt t="237412" x="8459788" y="5214938"/>
          <p14:tracePt t="237422" x="8443913" y="5207000"/>
          <p14:tracePt t="237427" x="8428038" y="5199063"/>
          <p14:tracePt t="237434" x="8412163" y="5199063"/>
          <p14:tracePt t="237441" x="8388350" y="5191125"/>
          <p14:tracePt t="237450" x="8372475" y="5183188"/>
          <p14:tracePt t="237458" x="8356600" y="5175250"/>
          <p14:tracePt t="237466" x="8348663" y="5175250"/>
          <p14:tracePt t="237474" x="8332788" y="5175250"/>
          <p14:tracePt t="237482" x="8324850" y="5175250"/>
          <p14:tracePt t="237490" x="8324850" y="5167313"/>
          <p14:tracePt t="237498" x="8316913" y="5167313"/>
          <p14:tracePt t="237506" x="8308975" y="5167313"/>
          <p14:tracePt t="237523" x="8301038" y="5167313"/>
          <p14:tracePt t="237529" x="8293100" y="5167313"/>
          <p14:tracePt t="237539" x="8285163" y="5167313"/>
          <p14:tracePt t="237555" x="8277225" y="5167313"/>
          <p14:tracePt t="237561" x="8277225" y="5175250"/>
          <p14:tracePt t="237568" x="8269288" y="5175250"/>
          <p14:tracePt t="237576" x="8253413" y="5183188"/>
          <p14:tracePt t="237584" x="8237538" y="5199063"/>
          <p14:tracePt t="237591" x="8221663" y="5214938"/>
          <p14:tracePt t="237600" x="8197850" y="5230813"/>
          <p14:tracePt t="237608" x="8172450" y="5262563"/>
          <p14:tracePt t="237616" x="8148638" y="5278438"/>
          <p14:tracePt t="237624" x="8132763" y="5310188"/>
          <p14:tracePt t="237632" x="8108950" y="5327650"/>
          <p14:tracePt t="237640" x="8093075" y="5343525"/>
          <p14:tracePt t="237648" x="8085138" y="5367338"/>
          <p14:tracePt t="237656" x="8077200" y="5383213"/>
          <p14:tracePt t="237664" x="8069263" y="5399088"/>
          <p14:tracePt t="237672" x="8061325" y="5407025"/>
          <p14:tracePt t="237678" x="8061325" y="5422900"/>
          <p14:tracePt t="237693" x="8053388" y="5430838"/>
          <p14:tracePt t="237703" x="8053388" y="5438775"/>
          <p14:tracePt t="237709" x="8053388" y="5454650"/>
          <p14:tracePt t="237718" x="8045450" y="5470525"/>
          <p14:tracePt t="237734" x="8045450" y="5478463"/>
          <p14:tracePt t="237742" x="8045450" y="5486400"/>
          <p14:tracePt t="237757" x="8045450" y="5494338"/>
          <p14:tracePt t="237766" x="8045450" y="5502275"/>
          <p14:tracePt t="237781" x="8045450" y="5510213"/>
          <p14:tracePt t="237790" x="8045450" y="5518150"/>
          <p14:tracePt t="237798" x="8045450" y="5534025"/>
          <p14:tracePt t="237807" x="8053388" y="5541963"/>
          <p14:tracePt t="237812" x="8053388" y="5549900"/>
          <p14:tracePt t="237820" x="8061325" y="5565775"/>
          <p14:tracePt t="237828" x="8061325" y="5581650"/>
          <p14:tracePt t="237836" x="8069263" y="5605463"/>
          <p14:tracePt t="237844" x="8077200" y="5613400"/>
          <p14:tracePt t="237851" x="8077200" y="5621338"/>
          <p14:tracePt t="237860" x="8085138" y="5637213"/>
          <p14:tracePt t="237868" x="8093075" y="5645150"/>
          <p14:tracePt t="237876" x="8093075" y="5653088"/>
          <p14:tracePt t="237884" x="8101013" y="5662613"/>
          <p14:tracePt t="237891" x="8108950" y="5670550"/>
          <p14:tracePt t="237907" x="8116888" y="5678488"/>
          <p14:tracePt t="237923" x="8116888" y="5686425"/>
          <p14:tracePt t="238316" x="8116888" y="5694363"/>
          <p14:tracePt t="238332" x="8124825" y="5702300"/>
          <p14:tracePt t="238348" x="8124825" y="5710238"/>
          <p14:tracePt t="238610" x="8124825" y="5718175"/>
          <p14:tracePt t="238719" x="8132763" y="5726113"/>
          <p14:tracePt t="238726" x="8140700" y="5734050"/>
          <p14:tracePt t="244538" x="8140700" y="5741988"/>
          <p14:tracePt t="244547" x="8148638" y="5765800"/>
          <p14:tracePt t="244554" x="8156575" y="5781675"/>
          <p14:tracePt t="244563" x="8156575" y="5797550"/>
          <p14:tracePt t="244569" x="8156575" y="5805488"/>
          <p14:tracePt t="244579" x="8164513" y="5813425"/>
          <p14:tracePt t="244588" x="8172450" y="5813425"/>
          <p14:tracePt t="244594" x="8172450" y="5821363"/>
          <p14:tracePt t="244846" x="8172450" y="5829300"/>
          <p14:tracePt t="244851" x="8164513" y="5837238"/>
          <p14:tracePt t="244863" x="8124825" y="5861050"/>
          <p14:tracePt t="244868" x="8061325" y="5884863"/>
          <p14:tracePt t="244876" x="7989888" y="5908675"/>
          <p14:tracePt t="244884" x="7934325" y="5916613"/>
          <p14:tracePt t="244893" x="7870825" y="5924550"/>
          <p14:tracePt t="244910" x="7781925" y="5940425"/>
          <p14:tracePt t="244916" x="7766050" y="5948363"/>
          <p14:tracePt t="244994" x="7758113" y="5948363"/>
          <p14:tracePt t="245002" x="7750175" y="5964238"/>
          <p14:tracePt t="245014" x="7742238" y="5964238"/>
          <p14:tracePt t="245018" x="7742238" y="5972175"/>
          <p14:tracePt t="245028" x="7734300" y="5972175"/>
          <p14:tracePt t="245034" x="7734300" y="5980113"/>
          <p14:tracePt t="245041" x="7726363" y="5988050"/>
          <p14:tracePt t="245058" x="7726363" y="5995988"/>
          <p14:tracePt t="245074" x="7726363" y="6005513"/>
          <p14:tracePt t="245104" x="7742238" y="6013450"/>
          <p14:tracePt t="245113" x="7742238" y="6021388"/>
          <p14:tracePt t="245120" x="7750175" y="6021388"/>
          <p14:tracePt t="245128" x="7750175" y="6029325"/>
          <p14:tracePt t="245136" x="7766050" y="6037263"/>
          <p14:tracePt t="245144" x="7766050" y="6045200"/>
          <p14:tracePt t="245152" x="7773988" y="6053138"/>
          <p14:tracePt t="245160" x="7789863" y="6069013"/>
          <p14:tracePt t="245168" x="7805738" y="6084888"/>
          <p14:tracePt t="245176" x="7821613" y="6108700"/>
          <p14:tracePt t="245183" x="7839075" y="6124575"/>
          <p14:tracePt t="245191" x="7854950" y="6140450"/>
          <p14:tracePt t="245200" x="7854950" y="6156325"/>
          <p14:tracePt t="245208" x="7862888" y="6172200"/>
          <p14:tracePt t="245214" x="7870825" y="6172200"/>
          <p14:tracePt t="245223" x="7870825" y="6180138"/>
          <p14:tracePt t="245231" x="7878763" y="6188075"/>
          <p14:tracePt t="245238" x="7878763" y="6196013"/>
          <p14:tracePt t="245254" x="7886700" y="6203950"/>
          <p14:tracePt t="245279" x="7894638" y="6203950"/>
          <p14:tracePt t="245286" x="7894638" y="6211888"/>
          <p14:tracePt t="245294" x="7894638" y="6219825"/>
          <p14:tracePt t="245302" x="7894638" y="6227763"/>
          <p14:tracePt t="245318" x="7894638" y="6235700"/>
          <p14:tracePt t="245333" x="7894638" y="6243638"/>
          <p14:tracePt t="245342" x="7886700" y="6251575"/>
          <p14:tracePt t="245356" x="7878763" y="6259513"/>
          <p14:tracePt t="245364" x="7870825" y="6267450"/>
          <p14:tracePt t="245372" x="7847013" y="6267450"/>
          <p14:tracePt t="245380" x="7805738" y="6267450"/>
          <p14:tracePt t="245388" x="7742238" y="6267450"/>
          <p14:tracePt t="245397" x="7662863" y="6259513"/>
          <p14:tracePt t="245404" x="7591425" y="6251575"/>
          <p14:tracePt t="245413" x="7504113" y="6235700"/>
          <p14:tracePt t="245420" x="7407275" y="6219825"/>
          <p14:tracePt t="245429" x="7327900" y="6203950"/>
          <p14:tracePt t="245436" x="7232650" y="6180138"/>
          <p14:tracePt t="245444" x="7161213" y="6156325"/>
          <p14:tracePt t="245449" x="7080250" y="6140450"/>
          <p14:tracePt t="245458" x="7016750" y="6124575"/>
          <p14:tracePt t="245466" x="6961188" y="6108700"/>
          <p14:tracePt t="245474" x="6921500" y="6100763"/>
          <p14:tracePt t="245482" x="6889750" y="6100763"/>
          <p14:tracePt t="245490" x="6865938" y="6092825"/>
          <p14:tracePt t="245499" x="6850063" y="6084888"/>
          <p14:tracePt t="245505" x="6834188" y="6076950"/>
          <p14:tracePt t="245515" x="6826250" y="6076950"/>
          <p14:tracePt t="245522" x="6818313" y="6076950"/>
          <p14:tracePt t="245547" x="6810375" y="6076950"/>
          <p14:tracePt t="245563" x="6802438" y="6076950"/>
          <p14:tracePt t="245578" x="6784975" y="6076950"/>
          <p14:tracePt t="245583" x="6777038" y="6076950"/>
          <p14:tracePt t="245591" x="6761163" y="6076950"/>
          <p14:tracePt t="245600" x="6737350" y="6076950"/>
          <p14:tracePt t="245607" x="6713538" y="6076950"/>
          <p14:tracePt t="245618" x="6689725" y="6084888"/>
          <p14:tracePt t="245624" x="6665913" y="6092825"/>
          <p14:tracePt t="245631" x="6626225" y="6092825"/>
          <p14:tracePt t="245639" x="6594475" y="6100763"/>
          <p14:tracePt t="245648" x="6562725" y="6108700"/>
          <p14:tracePt t="245656" x="6538913" y="6108700"/>
          <p14:tracePt t="245664" x="6491288" y="6116638"/>
          <p14:tracePt t="245672" x="6442075" y="6124575"/>
          <p14:tracePt t="245681" x="6394450" y="6132513"/>
          <p14:tracePt t="245688" x="6323013" y="6140450"/>
          <p14:tracePt t="245694" x="6259513" y="6148388"/>
          <p14:tracePt t="245702" x="6211888" y="6148388"/>
          <p14:tracePt t="245713" x="6140450" y="6156325"/>
          <p14:tracePt t="245718" x="6075363" y="6164263"/>
          <p14:tracePt t="245726" x="6011863" y="6164263"/>
          <p14:tracePt t="245733" x="5948363" y="6164263"/>
          <p14:tracePt t="245741" x="5884863" y="6164263"/>
          <p14:tracePt t="245750" x="5821363" y="6164263"/>
          <p14:tracePt t="245758" x="5781675" y="6164263"/>
          <p14:tracePt t="245765" x="5724525" y="6164263"/>
          <p14:tracePt t="245774" x="5684838" y="6164263"/>
          <p14:tracePt t="245782" x="5637213" y="6164263"/>
          <p14:tracePt t="245790" x="5589588" y="6164263"/>
          <p14:tracePt t="245798" x="5557838" y="6156325"/>
          <p14:tracePt t="245806" x="5526088" y="6156325"/>
          <p14:tracePt t="245814" x="5478463" y="6148388"/>
          <p14:tracePt t="245822" x="5454650" y="6140450"/>
          <p14:tracePt t="245827" x="5422900" y="6132513"/>
          <p14:tracePt t="245835" x="5397500" y="6124575"/>
          <p14:tracePt t="245844" x="5373688" y="6124575"/>
          <p14:tracePt t="245852" x="5349875" y="6116638"/>
          <p14:tracePt t="245859" x="5326063" y="6116638"/>
          <p14:tracePt t="245868" x="5302250" y="6116638"/>
          <p14:tracePt t="245879" x="5286375" y="6116638"/>
          <p14:tracePt t="245884" x="5270500" y="6116638"/>
          <p14:tracePt t="245892" x="5246688" y="6116638"/>
          <p14:tracePt t="245900" x="5207000" y="6124575"/>
          <p14:tracePt t="245908" x="5159375" y="6132513"/>
          <p14:tracePt t="245916" x="5111750" y="6140450"/>
          <p14:tracePt t="245923" x="5038725" y="6148388"/>
          <p14:tracePt t="245931" x="4967288" y="6156325"/>
          <p14:tracePt t="245940" x="4903788" y="6156325"/>
          <p14:tracePt t="245949" x="4840288" y="6156325"/>
          <p14:tracePt t="245953" x="4776788" y="6164263"/>
          <p14:tracePt t="245962" x="4729163" y="6172200"/>
          <p14:tracePt t="245970" x="4705350" y="6180138"/>
          <p14:tracePt t="245980" x="4687888" y="6180138"/>
          <p14:tracePt t="245987" x="4672013" y="6188075"/>
          <p14:tracePt t="246002" x="4664075" y="6196013"/>
          <p14:tracePt t="246018" x="4648200" y="6203950"/>
          <p14:tracePt t="246029" x="4640263" y="6211888"/>
          <p14:tracePt t="246042" x="4624388" y="6227763"/>
          <p14:tracePt t="246050" x="4608513" y="6235700"/>
          <p14:tracePt t="246059" x="4608513" y="6243638"/>
          <p14:tracePt t="246065" x="4592638" y="6251575"/>
          <p14:tracePt t="246072" x="4592638" y="6267450"/>
          <p14:tracePt t="246081" x="4584700" y="6283325"/>
          <p14:tracePt t="246088" x="4568825" y="6299200"/>
          <p14:tracePt t="246097" x="4560888" y="6323013"/>
          <p14:tracePt t="246104" x="4552950" y="6338888"/>
          <p14:tracePt t="246112" x="4545013" y="6356350"/>
          <p14:tracePt t="246120" x="4545013" y="6372225"/>
          <p14:tracePt t="246128" x="4545013" y="6380163"/>
          <p14:tracePt t="246136" x="4537075" y="6388100"/>
          <p14:tracePt t="246144" x="4537075" y="6396038"/>
          <p14:tracePt t="246160" x="4537075" y="6403975"/>
          <p14:tracePt t="246176" x="4537075" y="6411913"/>
          <p14:tracePt t="246183" x="4537075" y="6419850"/>
          <p14:tracePt t="246191" x="4537075" y="6427788"/>
          <p14:tracePt t="246198" x="4545013" y="6427788"/>
          <p14:tracePt t="246206" x="4545013" y="6435725"/>
          <p14:tracePt t="246214" x="4552950" y="6435725"/>
          <p14:tracePt t="246222" x="4552950" y="6443663"/>
          <p14:tracePt t="246232" x="4568825" y="6451600"/>
          <p14:tracePt t="246237" x="4576763" y="6451600"/>
          <p14:tracePt t="246247" x="4584700" y="6459538"/>
          <p14:tracePt t="246254" x="4592638" y="6459538"/>
          <p14:tracePt t="246270" x="4600575" y="6459538"/>
          <p14:tracePt t="246278" x="4608513" y="6459538"/>
          <p14:tracePt t="246294" x="4616450" y="6459538"/>
          <p14:tracePt t="246302" x="4616450" y="6467475"/>
          <p14:tracePt t="246332" x="4624388" y="6467475"/>
          <p14:tracePt t="246356" x="4632325" y="6467475"/>
          <p14:tracePt t="246364" x="4640263" y="6467475"/>
          <p14:tracePt t="246397" x="4648200" y="6467475"/>
          <p14:tracePt t="246420" x="4656138" y="6459538"/>
          <p14:tracePt t="246434" x="4672013" y="6451600"/>
          <p14:tracePt t="246442" x="4687888" y="6443663"/>
          <p14:tracePt t="246458" x="4705350" y="6435725"/>
          <p14:tracePt t="246466" x="4713288" y="6435725"/>
          <p14:tracePt t="246474" x="4729163" y="6427788"/>
          <p14:tracePt t="246483" x="4745038" y="6419850"/>
          <p14:tracePt t="246498" x="4752975" y="6411913"/>
          <p14:tracePt t="246505" x="4752975" y="6403975"/>
          <p14:tracePt t="246583" x="4752975" y="6396038"/>
          <p14:tracePt t="246607" x="4752975" y="6388100"/>
          <p14:tracePt t="246663" x="4752975" y="6380163"/>
          <p14:tracePt t="246681" x="4752975" y="6372225"/>
          <p14:tracePt t="246704" x="4752975" y="6364288"/>
          <p14:tracePt t="246711" x="4760913" y="6364288"/>
          <p14:tracePt t="246721" x="4760913" y="6356350"/>
          <p14:tracePt t="246734" x="4760913" y="6348413"/>
          <p14:tracePt t="246741" x="4760913" y="6338888"/>
          <p14:tracePt t="246750" x="4768850" y="6338888"/>
          <p14:tracePt t="246758" x="4776788" y="6330950"/>
          <p14:tracePt t="246774" x="4776788" y="6323013"/>
          <p14:tracePt t="250234" x="4784725" y="6323013"/>
          <p14:tracePt t="250315" x="4784725" y="6307138"/>
          <p14:tracePt t="250326" x="4768850" y="6267450"/>
          <p14:tracePt t="250332" x="4745038" y="6196013"/>
          <p14:tracePt t="250340" x="4729163" y="6132513"/>
          <p14:tracePt t="250348" x="4713288" y="6069013"/>
          <p14:tracePt t="250356" x="4705350" y="6021388"/>
          <p14:tracePt t="250366" x="4705350" y="6005513"/>
          <p14:tracePt t="250372" x="4705350" y="5995988"/>
          <p14:tracePt t="250379" x="4721225" y="5995988"/>
          <p14:tracePt t="250387" x="4737100" y="5995988"/>
          <p14:tracePt t="250396" x="4784725" y="5995988"/>
          <p14:tracePt t="250403" x="4848225" y="5988050"/>
          <p14:tracePt t="250412" x="4911725" y="5972175"/>
          <p14:tracePt t="250420" x="4959350" y="5948363"/>
          <p14:tracePt t="250426" x="4991100" y="5932488"/>
          <p14:tracePt t="250436" x="5014913" y="5924550"/>
          <p14:tracePt t="250515" x="5014913" y="5908675"/>
          <p14:tracePt t="250521" x="5014913" y="5868988"/>
          <p14:tracePt t="250530" x="5022850" y="5797550"/>
          <p14:tracePt t="250538" x="5046663" y="5718175"/>
          <p14:tracePt t="250546" x="5080000" y="5645150"/>
          <p14:tracePt t="250554" x="5103813" y="5565775"/>
          <p14:tracePt t="250562" x="5127625" y="5478463"/>
          <p14:tracePt t="250569" x="5151438" y="5399088"/>
          <p14:tracePt t="250578" x="5199063" y="5319713"/>
          <p14:tracePt t="250585" x="5246688" y="5246688"/>
          <p14:tracePt t="250592" x="5302250" y="5175250"/>
          <p14:tracePt t="250600" x="5349875" y="5111750"/>
          <p14:tracePt t="250608" x="5414963" y="5056188"/>
          <p14:tracePt t="250616" x="5462588" y="5008563"/>
          <p14:tracePt t="250627" x="5502275" y="4943475"/>
          <p14:tracePt t="250632" x="5557838" y="4895850"/>
          <p14:tracePt t="250640" x="5581650" y="4856163"/>
          <p14:tracePt t="250648" x="5605463" y="4824413"/>
          <p14:tracePt t="250656" x="5621338" y="4792663"/>
          <p14:tracePt t="250664" x="5629275" y="4776788"/>
          <p14:tracePt t="250671" x="5629275" y="4760913"/>
          <p14:tracePt t="250677" x="5637213" y="4745038"/>
          <p14:tracePt t="250686" x="5637213" y="4729163"/>
          <p14:tracePt t="250702" x="5637213" y="4721225"/>
          <p14:tracePt t="250709" x="5637213" y="4713288"/>
          <p14:tracePt t="250719" x="5645150" y="4697413"/>
          <p14:tracePt t="250726" x="5645150" y="4689475"/>
          <p14:tracePt t="250736" x="5645150" y="4681538"/>
          <p14:tracePt t="250751" x="5645150" y="4665663"/>
          <p14:tracePt t="250758" x="5645150" y="4657725"/>
          <p14:tracePt t="250765" x="5637213" y="4649788"/>
          <p14:tracePt t="250774" x="5629275" y="4649788"/>
          <p14:tracePt t="250782" x="5629275" y="4641850"/>
          <p14:tracePt t="250790" x="5621338" y="4641850"/>
          <p14:tracePt t="250869" x="5613400" y="4633913"/>
          <p14:tracePt t="250877" x="5597525" y="4616450"/>
          <p14:tracePt t="250885" x="5581650" y="4608513"/>
          <p14:tracePt t="250899" x="5541963" y="4600575"/>
          <p14:tracePt t="250908" x="5518150" y="4600575"/>
          <p14:tracePt t="250916" x="5494338" y="4600575"/>
          <p14:tracePt t="250923" x="5470525" y="4600575"/>
          <p14:tracePt t="250930" x="5438775" y="4600575"/>
          <p14:tracePt t="250937" x="5414963" y="4600575"/>
          <p14:tracePt t="250946" x="5389563" y="4600575"/>
          <p14:tracePt t="250954" x="5373688" y="4600575"/>
          <p14:tracePt t="250962" x="5357813" y="4600575"/>
          <p14:tracePt t="250971" x="5341938" y="4600575"/>
          <p14:tracePt t="250978" x="5326063" y="4600575"/>
          <p14:tracePt t="250986" x="5318125" y="4600575"/>
          <p14:tracePt t="250994" x="5310188" y="4600575"/>
          <p14:tracePt t="251003" x="5294313" y="4600575"/>
          <p14:tracePt t="251010" x="5278438" y="4600575"/>
          <p14:tracePt t="251019" x="5270500" y="4600575"/>
          <p14:tracePt t="251026" x="5262563" y="4600575"/>
          <p14:tracePt t="251035" x="5246688" y="4600575"/>
          <p14:tracePt t="251040" x="5230813" y="4600575"/>
          <p14:tracePt t="251051" x="5222875" y="4600575"/>
          <p14:tracePt t="251057" x="5207000" y="4600575"/>
          <p14:tracePt t="251064" x="5191125" y="4608513"/>
          <p14:tracePt t="251071" x="5183188" y="4608513"/>
          <p14:tracePt t="251080" x="5175250" y="4608513"/>
          <p14:tracePt t="251098" x="5167313" y="4616450"/>
          <p14:tracePt t="251110" x="5167313" y="4624388"/>
          <p14:tracePt t="251111" x="5159375" y="4624388"/>
          <p14:tracePt t="251122" x="5151438" y="4633913"/>
          <p14:tracePt t="251128" x="5143500" y="4633913"/>
          <p14:tracePt t="251137" x="5135563" y="4641850"/>
          <p14:tracePt t="251143" x="5127625" y="4649788"/>
          <p14:tracePt t="251160" x="5119688" y="4657725"/>
          <p14:tracePt t="251182" x="5111750" y="4657725"/>
          <p14:tracePt t="251190" x="5111750" y="4665663"/>
          <p14:tracePt t="251199" x="5095875" y="4673600"/>
          <p14:tracePt t="251215" x="5087938" y="4681538"/>
          <p14:tracePt t="251232" x="5080000" y="4689475"/>
          <p14:tracePt t="251241" x="5072063" y="4689475"/>
          <p14:tracePt t="251245" x="5072063" y="4697413"/>
          <p14:tracePt t="251253" x="5064125" y="4697413"/>
          <p14:tracePt t="251868" x="5072063" y="4697413"/>
          <p14:tracePt t="251876" x="5080000" y="4697413"/>
          <p14:tracePt t="251891" x="5087938" y="4697413"/>
          <p14:tracePt t="251900" x="5087938" y="4689475"/>
          <p14:tracePt t="251908" x="5087938" y="4673600"/>
          <p14:tracePt t="251916" x="5087938" y="4657725"/>
          <p14:tracePt t="251922" x="5087938" y="4633913"/>
          <p14:tracePt t="251930" x="5087938" y="4616450"/>
          <p14:tracePt t="251937" x="5087938" y="4600575"/>
          <p14:tracePt t="251946" x="5087938" y="4584700"/>
          <p14:tracePt t="251954" x="5087938" y="4568825"/>
          <p14:tracePt t="251962" x="5087938" y="4552950"/>
          <p14:tracePt t="251971" x="5087938" y="4537075"/>
          <p14:tracePt t="251978" x="5087938" y="4529138"/>
          <p14:tracePt t="251994" x="5087938" y="4521200"/>
          <p14:tracePt t="252003" x="5087938" y="4513263"/>
          <p14:tracePt t="252019" x="5087938" y="4505325"/>
          <p14:tracePt t="252034" x="5087938" y="4497388"/>
          <p14:tracePt t="252047" x="5087938" y="4489450"/>
          <p14:tracePt t="252056" x="5087938" y="4481513"/>
          <p14:tracePt t="252071" x="5080000" y="4473575"/>
          <p14:tracePt t="252088" x="5072063" y="4465638"/>
          <p14:tracePt t="252095" x="5064125" y="4465638"/>
          <p14:tracePt t="252123" x="5056188" y="4465638"/>
          <p14:tracePt t="252128" x="5038725" y="4465638"/>
          <p14:tracePt t="252138" x="5022850" y="4465638"/>
          <p14:tracePt t="252143" x="5006975" y="4465638"/>
          <p14:tracePt t="252152" x="4983163" y="4465638"/>
          <p14:tracePt t="252160" x="4943475" y="4465638"/>
          <p14:tracePt t="252169" x="4895850" y="4465638"/>
          <p14:tracePt t="252174" x="4848225" y="4473575"/>
          <p14:tracePt t="252183" x="4824413" y="4481513"/>
          <p14:tracePt t="252189" x="4808538" y="4489450"/>
          <p14:tracePt t="252197" x="4800600" y="4489450"/>
          <p14:tracePt t="252206" x="4792663" y="4489450"/>
          <p14:tracePt t="252222" x="4792663" y="4497388"/>
          <p14:tracePt t="252288" x="4784725" y="4497388"/>
          <p14:tracePt t="252300" x="4784725" y="4505325"/>
          <p14:tracePt t="252307" x="4784725" y="4513263"/>
          <p14:tracePt t="252324" x="4784725" y="4521200"/>
          <p14:tracePt t="252331" x="4784725" y="4529138"/>
          <p14:tracePt t="252339" x="4784725" y="4537075"/>
          <p14:tracePt t="252347" x="4784725" y="4545013"/>
          <p14:tracePt t="252364" x="4784725" y="4560888"/>
          <p14:tracePt t="252372" x="4792663" y="4560888"/>
          <p14:tracePt t="252380" x="4792663" y="4568825"/>
          <p14:tracePt t="252388" x="4792663" y="4576763"/>
          <p14:tracePt t="252403" x="4792663" y="4584700"/>
          <p14:tracePt t="252412" x="4792663" y="4592638"/>
          <p14:tracePt t="252426" x="4792663" y="4600575"/>
          <p14:tracePt t="252435" x="4800600" y="4600575"/>
          <p14:tracePt t="252456" x="4800600" y="4608513"/>
          <p14:tracePt t="252491" x="4800600" y="4616450"/>
          <p14:tracePt t="252524" x="4800600" y="4624388"/>
          <p14:tracePt t="252531" x="4808538" y="4624388"/>
          <p14:tracePt t="252539" x="4808538" y="4633913"/>
          <p14:tracePt t="252561" x="4816475" y="4633913"/>
          <p14:tracePt t="252569" x="4816475" y="4641850"/>
          <p14:tracePt t="252585" x="4824413" y="4649788"/>
          <p14:tracePt t="252593" x="4824413" y="4657725"/>
          <p14:tracePt t="252625" x="4832350" y="4657725"/>
          <p14:tracePt t="252641" x="4840288" y="4657725"/>
          <p14:tracePt t="252649" x="4840288" y="4665663"/>
          <p14:tracePt t="252663" x="4848225" y="4665663"/>
          <p14:tracePt t="252695" x="4856163" y="4665663"/>
          <p14:tracePt t="252777" x="4864100" y="4665663"/>
          <p14:tracePt t="252820" x="4864100" y="4673600"/>
          <p14:tracePt t="252844" x="4872038" y="4673600"/>
          <p14:tracePt t="252868" x="4872038" y="4681538"/>
          <p14:tracePt t="252876" x="4872038" y="4689475"/>
          <p14:tracePt t="252908" x="4879975" y="4697413"/>
          <p14:tracePt t="252922" x="4879975" y="4705350"/>
          <p14:tracePt t="252939" x="4879975" y="4713288"/>
          <p14:tracePt t="252961" x="4879975" y="4721225"/>
          <p14:tracePt t="253065" x="4864100" y="4721225"/>
          <p14:tracePt t="253073" x="4864100" y="4713288"/>
          <p14:tracePt t="253079" x="4864100" y="4705350"/>
          <p14:tracePt t="253089" x="4864100" y="4697413"/>
          <p14:tracePt t="253096" x="4856163" y="4681538"/>
          <p14:tracePt t="253105" x="4848225" y="4681538"/>
          <p14:tracePt t="253114" x="4848225" y="4665663"/>
          <p14:tracePt t="253121" x="4848225" y="4657725"/>
          <p14:tracePt t="253144" x="4848225" y="4649788"/>
          <p14:tracePt t="253150" x="4848225" y="4641850"/>
          <p14:tracePt t="253167" x="4848225" y="4633913"/>
          <p14:tracePt t="253182" x="4848225" y="4624388"/>
          <p14:tracePt t="253198" x="4848225" y="4616450"/>
          <p14:tracePt t="253205" x="4848225" y="4608513"/>
          <p14:tracePt t="253222" x="4848225" y="4600575"/>
          <p14:tracePt t="253238" x="4848225" y="4592638"/>
          <p14:tracePt t="253255" x="4848225" y="4584700"/>
          <p14:tracePt t="253262" x="4856163" y="4576763"/>
          <p14:tracePt t="253278" x="4864100" y="4568825"/>
          <p14:tracePt t="253292" x="4864100" y="4560888"/>
          <p14:tracePt t="253308" x="4864100" y="4552950"/>
          <p14:tracePt t="253315" x="4872038" y="4545013"/>
          <p14:tracePt t="253324" x="4872038" y="4537075"/>
          <p14:tracePt t="253340" x="4872038" y="4521200"/>
          <p14:tracePt t="253348" x="4872038" y="4513263"/>
          <p14:tracePt t="253356" x="4872038" y="4505325"/>
          <p14:tracePt t="253363" x="4872038" y="4489450"/>
          <p14:tracePt t="253372" x="4872038" y="4473575"/>
          <p14:tracePt t="253379" x="4872038" y="4449763"/>
          <p14:tracePt t="253388" x="4872038" y="4433888"/>
          <p14:tracePt t="253393" x="4872038" y="4418013"/>
          <p14:tracePt t="253405" x="4864100" y="4402138"/>
          <p14:tracePt t="253410" x="4864100" y="4386263"/>
          <p14:tracePt t="253418" x="4856163" y="4370388"/>
          <p14:tracePt t="253426" x="4848225" y="4370388"/>
          <p14:tracePt t="253434" x="4848225" y="4362450"/>
          <p14:tracePt t="253442" x="4848225" y="4346575"/>
          <p14:tracePt t="253450" x="4840288" y="4346575"/>
          <p14:tracePt t="253457" x="4840288" y="4338638"/>
          <p14:tracePt t="253468" x="4832350" y="4338638"/>
          <p14:tracePt t="253477" x="4832350" y="4322763"/>
          <p14:tracePt t="253483" x="4832350" y="4306888"/>
          <p14:tracePt t="253493" x="4824413" y="4291013"/>
          <p14:tracePt t="253499" x="4816475" y="4273550"/>
          <p14:tracePt t="253507" x="4816475" y="4257675"/>
          <p14:tracePt t="253514" x="4816475" y="4241800"/>
          <p14:tracePt t="253521" x="4808538" y="4217988"/>
          <p14:tracePt t="253527" x="4800600" y="4194175"/>
          <p14:tracePt t="253537" x="4792663" y="4162425"/>
          <p14:tracePt t="253546" x="4784725" y="4130675"/>
          <p14:tracePt t="253555" x="4784725" y="4090988"/>
          <p14:tracePt t="253562" x="4776788" y="4067175"/>
          <p14:tracePt t="253571" x="4768850" y="4035425"/>
          <p14:tracePt t="253577" x="4760913" y="4011613"/>
          <p14:tracePt t="253583" x="4760913" y="3995738"/>
          <p14:tracePt t="253591" x="4752975" y="3971925"/>
          <p14:tracePt t="253599" x="4752975" y="3948113"/>
          <p14:tracePt t="253607" x="4752975" y="3922713"/>
          <p14:tracePt t="253616" x="4752975" y="3906838"/>
          <p14:tracePt t="253624" x="4752975" y="3890963"/>
          <p14:tracePt t="253631" x="4752975" y="3867150"/>
          <p14:tracePt t="253639" x="4745038" y="3843338"/>
          <p14:tracePt t="253648" x="4737100" y="3819525"/>
          <p14:tracePt t="253655" x="4729163" y="3795713"/>
          <p14:tracePt t="253661" x="4729163" y="3771900"/>
          <p14:tracePt t="253671" x="4721225" y="3748088"/>
          <p14:tracePt t="253678" x="4713288" y="3724275"/>
          <p14:tracePt t="253687" x="4705350" y="3684588"/>
          <p14:tracePt t="253693" x="4695825" y="3644900"/>
          <p14:tracePt t="253702" x="4679950" y="3605213"/>
          <p14:tracePt t="253710" x="4679950" y="3579813"/>
          <p14:tracePt t="253722" x="4664075" y="3548063"/>
          <p14:tracePt t="253725" x="4656138" y="3516313"/>
          <p14:tracePt t="253734" x="4648200" y="3492500"/>
          <p14:tracePt t="253742" x="4648200" y="3476625"/>
          <p14:tracePt t="253750" x="4640263" y="3460750"/>
          <p14:tracePt t="253758" x="4632325" y="3444875"/>
          <p14:tracePt t="253764" x="4624388" y="3421063"/>
          <p14:tracePt t="253772" x="4624388" y="3397250"/>
          <p14:tracePt t="253780" x="4616450" y="3381375"/>
          <p14:tracePt t="253788" x="4608513" y="3357563"/>
          <p14:tracePt t="253796" x="4600575" y="3333750"/>
          <p14:tracePt t="253805" x="4600575" y="3309938"/>
          <p14:tracePt t="253812" x="4592638" y="3278188"/>
          <p14:tracePt t="253822" x="4584700" y="3252788"/>
          <p14:tracePt t="253827" x="4576763" y="3205163"/>
          <p14:tracePt t="253836" x="4568825" y="3149600"/>
          <p14:tracePt t="253843" x="4560888" y="3086100"/>
          <p14:tracePt t="253852" x="4552950" y="3030538"/>
          <p14:tracePt t="253859" x="4545013" y="2974975"/>
          <p14:tracePt t="253869" x="4537075" y="2919413"/>
          <p14:tracePt t="253876" x="4529138" y="2862263"/>
          <p14:tracePt t="253881" x="4521200" y="2822575"/>
          <p14:tracePt t="253891" x="4513263" y="2774950"/>
          <p14:tracePt t="253900" x="4505325" y="2743200"/>
          <p14:tracePt t="253906" x="4497388" y="2695575"/>
          <p14:tracePt t="253913" x="4497388" y="2671763"/>
          <p14:tracePt t="253922" x="4497388" y="2640013"/>
          <p14:tracePt t="253929" x="4489450" y="2608263"/>
          <p14:tracePt t="253939" x="4489450" y="2559050"/>
          <p14:tracePt t="253946" x="4489450" y="2519363"/>
          <p14:tracePt t="253955" x="4489450" y="2479675"/>
          <p14:tracePt t="253971" x="4497388" y="2384425"/>
          <p14:tracePt t="253978" x="4497388" y="2352675"/>
          <p14:tracePt t="253986" x="4505325" y="2305050"/>
          <p14:tracePt t="253994" x="4513263" y="2273300"/>
          <p14:tracePt t="254002" x="4529138" y="2249488"/>
          <p14:tracePt t="254009" x="4545013" y="2208213"/>
          <p14:tracePt t="254016" x="4545013" y="2192338"/>
          <p14:tracePt t="254023" x="4552950" y="2168525"/>
          <p14:tracePt t="254032" x="4560888" y="2152650"/>
          <p14:tracePt t="254041" x="4568825" y="2128838"/>
          <p14:tracePt t="254047" x="4576763" y="2097088"/>
          <p14:tracePt t="254056" x="4584700" y="2073275"/>
          <p14:tracePt t="254064" x="4600575" y="2049463"/>
          <p14:tracePt t="254073" x="4600575" y="2033588"/>
          <p14:tracePt t="254080" x="4608513" y="2009775"/>
          <p14:tracePt t="254089" x="4616450" y="1985963"/>
          <p14:tracePt t="254096" x="4624388" y="1962150"/>
          <p14:tracePt t="254105" x="4624388" y="1938338"/>
          <p14:tracePt t="254111" x="4632325" y="1906588"/>
          <p14:tracePt t="254123" x="4640263" y="1890713"/>
          <p14:tracePt t="254127" x="4648200" y="1873250"/>
          <p14:tracePt t="254136" x="4656138" y="1857375"/>
          <p14:tracePt t="254143" x="4664075" y="1841500"/>
          <p14:tracePt t="254150" x="4672013" y="1817688"/>
          <p14:tracePt t="254157" x="4679950" y="1801813"/>
          <p14:tracePt t="254166" x="4687888" y="1785938"/>
          <p14:tracePt t="254174" x="4695825" y="1778000"/>
          <p14:tracePt t="254182" x="4695825" y="1762125"/>
          <p14:tracePt t="254191" x="4705350" y="1754188"/>
          <p14:tracePt t="254198" x="4713288" y="1746250"/>
          <p14:tracePt t="254206" x="4713288" y="1738313"/>
          <p14:tracePt t="254214" x="4713288" y="1730375"/>
          <p14:tracePt t="254223" x="4721225" y="1730375"/>
          <p14:tracePt t="254230" x="4721225" y="1722438"/>
          <p14:tracePt t="254246" x="4729163" y="1706563"/>
          <p14:tracePt t="254255" x="4737100" y="1698625"/>
          <p14:tracePt t="254260" x="4737100" y="1682750"/>
          <p14:tracePt t="254267" x="4745038" y="1666875"/>
          <p14:tracePt t="254276" x="4752975" y="1643063"/>
          <p14:tracePt t="254284" x="4760913" y="1627188"/>
          <p14:tracePt t="254292" x="4760913" y="1611313"/>
          <p14:tracePt t="254300" x="4760913" y="1603375"/>
          <p14:tracePt t="254308" x="4768850" y="1587500"/>
          <p14:tracePt t="254316" x="4776788" y="1587500"/>
          <p14:tracePt t="254324" x="4776788" y="1579563"/>
          <p14:tracePt t="254340" x="4776788" y="1571625"/>
          <p14:tracePt t="254359" x="4776788" y="1563688"/>
          <p14:tracePt t="254373" x="4776788" y="1555750"/>
          <p14:tracePt t="254467" x="4784725" y="1555750"/>
          <p14:tracePt t="254772" x="4808538" y="1595438"/>
          <p14:tracePt t="254780" x="4872038" y="1674813"/>
          <p14:tracePt t="254789" x="4903788" y="1730375"/>
          <p14:tracePt t="255310" x="4911725" y="1730375"/>
          <p14:tracePt t="255326" x="4919663" y="1722438"/>
          <p14:tracePt t="255333" x="4927600" y="1722438"/>
          <p14:tracePt t="255364" x="4943475" y="1722438"/>
          <p14:tracePt t="255380" x="4951413" y="1722438"/>
          <p14:tracePt t="255386" x="4951413" y="1730375"/>
          <p14:tracePt t="255402" x="4951413" y="1746250"/>
          <p14:tracePt t="255410" x="4959350" y="1754188"/>
          <p14:tracePt t="255418" x="4967288" y="1770063"/>
          <p14:tracePt t="255426" x="4967288" y="1785938"/>
          <p14:tracePt t="255458" x="4975225" y="1825625"/>
          <p14:tracePt t="255466" x="4983163" y="1865313"/>
          <p14:tracePt t="255476" x="4991100" y="1930400"/>
          <p14:tracePt t="255484" x="4999038" y="2001838"/>
          <p14:tracePt t="255490" x="5006975" y="2073275"/>
          <p14:tracePt t="255497" x="5006975" y="2160588"/>
          <p14:tracePt t="255504" x="5006975" y="2265363"/>
          <p14:tracePt t="255511" x="4999038" y="2400300"/>
          <p14:tracePt t="255520" x="4999038" y="2527300"/>
          <p14:tracePt t="255528" x="5014913" y="2671763"/>
          <p14:tracePt t="255536" x="5030788" y="2814638"/>
          <p14:tracePt t="255544" x="5046663" y="2935288"/>
          <p14:tracePt t="255551" x="5064125" y="3006725"/>
          <p14:tracePt t="255559" x="5087938" y="3038475"/>
          <p14:tracePt t="255567" x="5095875" y="3038475"/>
          <p14:tracePt t="255576" x="5095875" y="3054350"/>
          <p14:tracePt t="255584" x="5095875" y="3078163"/>
          <p14:tracePt t="255592" x="5095875" y="3117850"/>
          <p14:tracePt t="255600" x="5095875" y="3181350"/>
          <p14:tracePt t="255608" x="5095875" y="3228975"/>
          <p14:tracePt t="255616" x="5095875" y="3270250"/>
          <p14:tracePt t="255622" x="5103813" y="3325813"/>
          <p14:tracePt t="255630" x="5127625" y="3381375"/>
          <p14:tracePt t="255639" x="5151438" y="3429000"/>
          <p14:tracePt t="255646" x="5175250" y="3476625"/>
          <p14:tracePt t="255655" x="5191125" y="3516313"/>
          <p14:tracePt t="255661" x="5191125" y="3540125"/>
          <p14:tracePt t="255675" x="5191125" y="3556000"/>
          <p14:tracePt t="255680" x="5191125" y="3563938"/>
          <p14:tracePt t="255688" x="5191125" y="3571875"/>
          <p14:tracePt t="255701" x="5183188" y="3579813"/>
          <p14:tracePt t="255710" x="5175250" y="3605213"/>
          <p14:tracePt t="255717" x="5175250" y="3621088"/>
          <p14:tracePt t="255726" x="5167313" y="3636963"/>
          <p14:tracePt t="255734" x="5159375" y="3660775"/>
          <p14:tracePt t="255742" x="5151438" y="3692525"/>
          <p14:tracePt t="255748" x="5143500" y="3740150"/>
          <p14:tracePt t="255757" x="5135563" y="3787775"/>
          <p14:tracePt t="255763" x="5135563" y="3827463"/>
          <p14:tracePt t="255773" x="5127625" y="3875088"/>
          <p14:tracePt t="255780" x="5127625" y="3898900"/>
          <p14:tracePt t="255789" x="5119688" y="3922713"/>
          <p14:tracePt t="255796" x="5111750" y="3938588"/>
          <p14:tracePt t="255804" x="5103813" y="3956050"/>
          <p14:tracePt t="255812" x="5103813" y="3971925"/>
          <p14:tracePt t="255819" x="5103813" y="3979863"/>
          <p14:tracePt t="255827" x="5095875" y="3987800"/>
          <p14:tracePt t="255837" x="5087938" y="4003675"/>
          <p14:tracePt t="255843" x="5087938" y="4011613"/>
          <p14:tracePt t="255852" x="5087938" y="4027488"/>
          <p14:tracePt t="255858" x="5087938" y="4035425"/>
          <p14:tracePt t="255882" x="5087938" y="4043363"/>
          <p14:tracePt t="255907" x="5087938" y="4051300"/>
          <p14:tracePt t="255922" x="5095875" y="4059238"/>
          <p14:tracePt t="255930" x="5103813" y="4067175"/>
          <p14:tracePt t="255939" x="5103813" y="4075113"/>
          <p14:tracePt t="255946" x="5111750" y="4090988"/>
          <p14:tracePt t="255954" x="5119688" y="4106863"/>
          <p14:tracePt t="255962" x="5119688" y="4122738"/>
          <p14:tracePt t="255970" x="5119688" y="4146550"/>
          <p14:tracePt t="255978" x="5119688" y="4170363"/>
          <p14:tracePt t="255984" x="5119688" y="4194175"/>
          <p14:tracePt t="255992" x="5119688" y="4217988"/>
          <p14:tracePt t="256000" x="5119688" y="4233863"/>
          <p14:tracePt t="256008" x="5119688" y="4257675"/>
          <p14:tracePt t="256016" x="5119688" y="4281488"/>
          <p14:tracePt t="256025" x="5119688" y="4298950"/>
          <p14:tracePt t="256041" x="5119688" y="4306888"/>
          <p14:tracePt t="256047" x="5119688" y="4314825"/>
          <p14:tracePt t="256057" x="5119688" y="4330700"/>
          <p14:tracePt t="256166" x="5119688" y="4354513"/>
          <p14:tracePt t="256175" x="5111750" y="4402138"/>
          <p14:tracePt t="256182" x="5103813" y="4457700"/>
          <p14:tracePt t="256191" x="5095875" y="4505325"/>
          <p14:tracePt t="256198" x="5087938" y="4552950"/>
          <p14:tracePt t="256208" x="5080000" y="4592638"/>
          <p14:tracePt t="256214" x="5080000" y="4641850"/>
          <p14:tracePt t="256222" x="5072063" y="4681538"/>
          <p14:tracePt t="256230" x="5072063" y="4705350"/>
          <p14:tracePt t="256235" x="5072063" y="4721225"/>
          <p14:tracePt t="256244" x="5072063" y="4729163"/>
          <p14:tracePt t="256340" x="5072063" y="4737100"/>
          <p14:tracePt t="256347" x="5080000" y="4737100"/>
          <p14:tracePt t="256394" x="5087938" y="4752975"/>
          <p14:tracePt t="256402" x="5087938" y="4776788"/>
          <p14:tracePt t="256409" x="5095875" y="4800600"/>
          <p14:tracePt t="256418" x="5103813" y="4816475"/>
          <p14:tracePt t="256426" x="5111750" y="4840288"/>
          <p14:tracePt t="256442" x="5119688" y="4848225"/>
          <p14:tracePt t="256544" x="5127625" y="4848225"/>
          <p14:tracePt t="256552" x="5135563" y="4848225"/>
          <p14:tracePt t="256560" x="5143500" y="4848225"/>
          <p14:tracePt t="256576" x="5151438" y="4840288"/>
          <p14:tracePt t="256583" x="5151438" y="4832350"/>
          <p14:tracePt t="256592" x="5159375" y="4832350"/>
          <p14:tracePt t="256607" x="5167313" y="4824413"/>
          <p14:tracePt t="256614" x="5175250" y="4824413"/>
          <p14:tracePt t="256625" x="5183188" y="4816475"/>
          <p14:tracePt t="256630" x="5199063" y="4816475"/>
          <p14:tracePt t="256640" x="5222875" y="4808538"/>
          <p14:tracePt t="256645" x="5246688" y="4808538"/>
          <p14:tracePt t="256654" x="5270500" y="4808538"/>
          <p14:tracePt t="256661" x="5294313" y="4808538"/>
          <p14:tracePt t="256670" x="5318125" y="4808538"/>
          <p14:tracePt t="256678" x="5349875" y="4808538"/>
          <p14:tracePt t="256686" x="5373688" y="4808538"/>
          <p14:tracePt t="256694" x="5397500" y="4808538"/>
          <p14:tracePt t="256701" x="5422900" y="4808538"/>
          <p14:tracePt t="256710" x="5446713" y="4808538"/>
          <p14:tracePt t="256718" x="5462588" y="4808538"/>
          <p14:tracePt t="256726" x="5486400" y="4808538"/>
          <p14:tracePt t="256732" x="5510213" y="4808538"/>
          <p14:tracePt t="256741" x="5534025" y="4808538"/>
          <p14:tracePt t="256749" x="5565775" y="4808538"/>
          <p14:tracePt t="256756" x="5597525" y="4808538"/>
          <p14:tracePt t="256764" x="5637213" y="4816475"/>
          <p14:tracePt t="256771" x="5668963" y="4816475"/>
          <p14:tracePt t="256779" x="5692775" y="4816475"/>
          <p14:tracePt t="256788" x="5716588" y="4816475"/>
          <p14:tracePt t="256796" x="5740400" y="4816475"/>
          <p14:tracePt t="256804" x="5757863" y="4816475"/>
          <p14:tracePt t="256812" x="5773738" y="4816475"/>
          <p14:tracePt t="256819" x="5789613" y="4816475"/>
          <p14:tracePt t="256828" x="5805488" y="4816475"/>
          <p14:tracePt t="256836" x="5821363" y="4816475"/>
          <p14:tracePt t="256842" x="5845175" y="4816475"/>
          <p14:tracePt t="256852" x="5861050" y="4816475"/>
          <p14:tracePt t="256859" x="5876925" y="4816475"/>
          <p14:tracePt t="256865" x="5892800" y="4816475"/>
          <p14:tracePt t="256875" x="5908675" y="4816475"/>
          <p14:tracePt t="256881" x="5924550" y="4816475"/>
          <p14:tracePt t="256891" x="5940425" y="4816475"/>
          <p14:tracePt t="256910" x="5972175" y="4816475"/>
          <p14:tracePt t="256914" x="5988050" y="4816475"/>
          <p14:tracePt t="256922" x="6011863" y="4816475"/>
          <p14:tracePt t="256930" x="6043613" y="4824413"/>
          <p14:tracePt t="256939" x="6067425" y="4832350"/>
          <p14:tracePt t="256948" x="6091238" y="4832350"/>
          <p14:tracePt t="256953" x="6124575" y="4832350"/>
          <p14:tracePt t="256962" x="6148388" y="4840288"/>
          <p14:tracePt t="256969" x="6188075" y="4840288"/>
          <p14:tracePt t="256976" x="6211888" y="4848225"/>
          <p14:tracePt t="256983" x="6227763" y="4848225"/>
          <p14:tracePt t="256993" x="6243638" y="4848225"/>
          <p14:tracePt t="257000" x="6259513" y="4848225"/>
          <p14:tracePt t="257009" x="6275388" y="4848225"/>
          <p14:tracePt t="257016" x="6291263" y="4848225"/>
          <p14:tracePt t="257025" x="6315075" y="4856163"/>
          <p14:tracePt t="257031" x="6338888" y="4856163"/>
          <p14:tracePt t="257041" x="6362700" y="4856163"/>
          <p14:tracePt t="257048" x="6386513" y="4856163"/>
          <p14:tracePt t="257056" x="6410325" y="4856163"/>
          <p14:tracePt t="257064" x="6451600" y="4864100"/>
          <p14:tracePt t="257072" x="6475413" y="4872038"/>
          <p14:tracePt t="257079" x="6499225" y="4879975"/>
          <p14:tracePt t="257088" x="6523038" y="4879975"/>
          <p14:tracePt t="257096" x="6538913" y="4879975"/>
          <p14:tracePt t="257104" x="6554788" y="4879975"/>
          <p14:tracePt t="257111" x="6570663" y="4887913"/>
          <p14:tracePt t="257118" x="6586538" y="4887913"/>
          <p14:tracePt t="257126" x="6602413" y="4895850"/>
          <p14:tracePt t="257135" x="6618288" y="4895850"/>
          <p14:tracePt t="257150" x="6634163" y="4895850"/>
          <p14:tracePt t="257159" x="6657975" y="4895850"/>
          <p14:tracePt t="257166" x="6665913" y="4895850"/>
          <p14:tracePt t="257175" x="6681788" y="4895850"/>
          <p14:tracePt t="257183" x="6697663" y="4895850"/>
          <p14:tracePt t="257192" x="6713538" y="4895850"/>
          <p14:tracePt t="257199" x="6729413" y="4903788"/>
          <p14:tracePt t="257206" x="6753225" y="4903788"/>
          <p14:tracePt t="257212" x="6769100" y="4903788"/>
          <p14:tracePt t="257220" x="6784975" y="4903788"/>
          <p14:tracePt t="257230" x="6802438" y="4903788"/>
          <p14:tracePt t="257235" x="6826250" y="4911725"/>
          <p14:tracePt t="257244" x="6850063" y="4919663"/>
          <p14:tracePt t="257252" x="6873875" y="4927600"/>
          <p14:tracePt t="257260" x="6897688" y="4935538"/>
          <p14:tracePt t="257268" x="6921500" y="4935538"/>
          <p14:tracePt t="257276" x="6945313" y="4935538"/>
          <p14:tracePt t="257283" x="6969125" y="4943475"/>
          <p14:tracePt t="257292" x="6985000" y="4943475"/>
          <p14:tracePt t="257300" x="7000875" y="4951413"/>
          <p14:tracePt t="257309" x="7008813" y="4951413"/>
          <p14:tracePt t="257361" x="7016750" y="4951413"/>
          <p14:tracePt t="257371" x="7024688" y="4951413"/>
          <p14:tracePt t="257377" x="7048500" y="4951413"/>
          <p14:tracePt t="257386" x="7080250" y="4951413"/>
          <p14:tracePt t="257394" x="7112000" y="4951413"/>
          <p14:tracePt t="257402" x="7145338" y="4951413"/>
          <p14:tracePt t="257409" x="7192963" y="4959350"/>
          <p14:tracePt t="257418" x="7232650" y="4959350"/>
          <p14:tracePt t="257426" x="7264400" y="4959350"/>
          <p14:tracePt t="257434" x="7288213" y="4959350"/>
          <p14:tracePt t="257442" x="7327900" y="4967288"/>
          <p14:tracePt t="257450" x="7351713" y="4967288"/>
          <p14:tracePt t="257459" x="7375525" y="4967288"/>
          <p14:tracePt t="257465" x="7399338" y="4967288"/>
          <p14:tracePt t="257475" x="7423150" y="4967288"/>
          <p14:tracePt t="257482" x="7439025" y="4967288"/>
          <p14:tracePt t="257490" x="7454900" y="4967288"/>
          <p14:tracePt t="257498" x="7470775" y="4967288"/>
          <p14:tracePt t="257503" x="7496175" y="4967288"/>
          <p14:tracePt t="257512" x="7519988" y="4967288"/>
          <p14:tracePt t="257519" x="7551738" y="4967288"/>
          <p14:tracePt t="257528" x="7575550" y="4959350"/>
          <p14:tracePt t="257536" x="7599363" y="4951413"/>
          <p14:tracePt t="257543" x="7623175" y="4943475"/>
          <p14:tracePt t="257552" x="7646988" y="4943475"/>
          <p14:tracePt t="257560" x="7662863" y="4935538"/>
          <p14:tracePt t="257568" x="7678738" y="4935538"/>
          <p14:tracePt t="257576" x="7686675" y="4927600"/>
          <p14:tracePt t="257584" x="7702550" y="4927600"/>
          <p14:tracePt t="257592" x="7726363" y="4919663"/>
          <p14:tracePt t="257598" x="7742238" y="4911725"/>
          <p14:tracePt t="257607" x="7766050" y="4903788"/>
          <p14:tracePt t="257613" x="7797800" y="4895850"/>
          <p14:tracePt t="257622" x="7839075" y="4887913"/>
          <p14:tracePt t="257630" x="7878763" y="4879975"/>
          <p14:tracePt t="257638" x="7918450" y="4872038"/>
          <p14:tracePt t="257646" x="7950200" y="4864100"/>
          <p14:tracePt t="257654" x="7974013" y="4864100"/>
          <p14:tracePt t="257662" x="7997825" y="4864100"/>
          <p14:tracePt t="257670" x="8013700" y="4856163"/>
          <p14:tracePt t="257678" x="8021638" y="4856163"/>
          <p14:tracePt t="257694" x="8029575" y="4856163"/>
          <p14:tracePt t="257709" x="8045450" y="4856163"/>
          <p14:tracePt t="257716" x="8053388" y="4848225"/>
          <p14:tracePt t="257726" x="8069263" y="4840288"/>
          <p14:tracePt t="257731" x="8085138" y="4840288"/>
          <p14:tracePt t="257740" x="8108950" y="4832350"/>
          <p14:tracePt t="257748" x="8116888" y="4824413"/>
          <p14:tracePt t="257756" x="8124825" y="4824413"/>
          <p14:tracePt t="257765" x="8132763" y="4824413"/>
          <p14:tracePt t="257947" x="8124825" y="4824413"/>
          <p14:tracePt t="257956" x="8108950" y="4824413"/>
          <p14:tracePt t="257962" x="8077200" y="4824413"/>
          <p14:tracePt t="257972" x="8029575" y="4832350"/>
          <p14:tracePt t="257979" x="7966075" y="4840288"/>
          <p14:tracePt t="257984" x="7910513" y="4848225"/>
          <p14:tracePt t="257993" x="7847013" y="4848225"/>
          <p14:tracePt t="258000" x="7766050" y="4856163"/>
          <p14:tracePt t="258009" x="7702550" y="4864100"/>
          <p14:tracePt t="258015" x="7631113" y="4872038"/>
          <p14:tracePt t="258025" x="7567613" y="4879975"/>
          <p14:tracePt t="258031" x="7519988" y="4879975"/>
          <p14:tracePt t="258039" x="7478713" y="4879975"/>
          <p14:tracePt t="258047" x="7431088" y="4879975"/>
          <p14:tracePt t="258056" x="7407275" y="4879975"/>
          <p14:tracePt t="258064" x="7383463" y="4879975"/>
          <p14:tracePt t="258071" x="7359650" y="4879975"/>
          <p14:tracePt t="258080" x="7335838" y="4879975"/>
          <p14:tracePt t="258086" x="7304088" y="4887913"/>
          <p14:tracePt t="258094" x="7272338" y="4887913"/>
          <p14:tracePt t="258102" x="7232650" y="4887913"/>
          <p14:tracePt t="258112" x="7185025" y="4895850"/>
          <p14:tracePt t="258118" x="7127875" y="4895850"/>
          <p14:tracePt t="258127" x="7088188" y="4895850"/>
          <p14:tracePt t="258134" x="7024688" y="4895850"/>
          <p14:tracePt t="258143" x="6969125" y="4895850"/>
          <p14:tracePt t="258150" x="6929438" y="4887913"/>
          <p14:tracePt t="258159" x="6858000" y="4879975"/>
          <p14:tracePt t="258166" x="6794500" y="4872038"/>
          <p14:tracePt t="258175" x="6729413" y="4856163"/>
          <p14:tracePt t="258181" x="6673850" y="4848225"/>
          <p14:tracePt t="258190" x="6626225" y="4840288"/>
          <p14:tracePt t="258198" x="6586538" y="4832350"/>
          <p14:tracePt t="258206" x="6570663" y="4832350"/>
          <p14:tracePt t="258214" x="6546850" y="4824413"/>
          <p14:tracePt t="258220" x="6523038" y="4824413"/>
          <p14:tracePt t="258228" x="6499225" y="4824413"/>
          <p14:tracePt t="258236" x="6475413" y="4824413"/>
          <p14:tracePt t="258244" x="6459538" y="4824413"/>
          <p14:tracePt t="258252" x="6434138" y="4824413"/>
          <p14:tracePt t="258260" x="6410325" y="4824413"/>
          <p14:tracePt t="258268" x="6378575" y="4824413"/>
          <p14:tracePt t="258276" x="6354763" y="4824413"/>
          <p14:tracePt t="258284" x="6338888" y="4824413"/>
          <p14:tracePt t="258293" x="6323013" y="4824413"/>
          <p14:tracePt t="258299" x="6307138" y="4824413"/>
          <p14:tracePt t="258309" x="6291263" y="4824413"/>
          <p14:tracePt t="258316" x="6283325" y="4824413"/>
          <p14:tracePt t="258322" x="6275388" y="4824413"/>
          <p14:tracePt t="258340" x="6259513" y="4832350"/>
          <p14:tracePt t="258345" x="6243638" y="4832350"/>
          <p14:tracePt t="258354" x="6227763" y="4832350"/>
          <p14:tracePt t="258361" x="6211888" y="4832350"/>
          <p14:tracePt t="258370" x="6188075" y="4840288"/>
          <p14:tracePt t="258378" x="6164263" y="4840288"/>
          <p14:tracePt t="258386" x="6140450" y="4840288"/>
          <p14:tracePt t="258394" x="6124575" y="4840288"/>
          <p14:tracePt t="258402" x="6100763" y="4840288"/>
          <p14:tracePt t="258410" x="6083300" y="4840288"/>
          <p14:tracePt t="258418" x="6067425" y="4840288"/>
          <p14:tracePt t="258427" x="6051550" y="4840288"/>
          <p14:tracePt t="258449" x="6043613" y="4840288"/>
          <p14:tracePt t="258472" x="6035675" y="4840288"/>
          <p14:tracePt t="258481" x="6027738" y="4840288"/>
          <p14:tracePt t="258488" x="6011863" y="4840288"/>
          <p14:tracePt t="258496" x="5995988" y="4840288"/>
          <p14:tracePt t="258506" x="5972175" y="4840288"/>
          <p14:tracePt t="258516" x="5956300" y="4840288"/>
          <p14:tracePt t="258520" x="5932488" y="4840288"/>
          <p14:tracePt t="258528" x="5916613" y="4840288"/>
          <p14:tracePt t="258535" x="5908675" y="4840288"/>
          <p14:tracePt t="258544" x="5900738" y="4840288"/>
          <p14:tracePt t="258553" x="5892800" y="4840288"/>
          <p14:tracePt t="258718" x="5900738" y="4840288"/>
          <p14:tracePt t="258726" x="5908675" y="4848225"/>
          <p14:tracePt t="258735" x="5916613" y="4848225"/>
          <p14:tracePt t="258741" x="5924550" y="4848225"/>
          <p14:tracePt t="258749" x="5932488" y="4848225"/>
          <p14:tracePt t="258757" x="5948363" y="4848225"/>
          <p14:tracePt t="258765" x="5964238" y="4848225"/>
          <p14:tracePt t="258771" x="5980113" y="4848225"/>
          <p14:tracePt t="258779" x="5988050" y="4848225"/>
          <p14:tracePt t="258788" x="6003925" y="4848225"/>
          <p14:tracePt t="258796" x="6019800" y="4848225"/>
          <p14:tracePt t="258804" x="6043613" y="4848225"/>
          <p14:tracePt t="258811" x="6059488" y="4848225"/>
          <p14:tracePt t="258822" x="6075363" y="4848225"/>
          <p14:tracePt t="258828" x="6091238" y="4840288"/>
          <p14:tracePt t="258836" x="6116638" y="4840288"/>
          <p14:tracePt t="258847" x="6140450" y="4840288"/>
          <p14:tracePt t="258852" x="6164263" y="4840288"/>
          <p14:tracePt t="258858" x="6188075" y="4840288"/>
          <p14:tracePt t="258865" x="6203950" y="4840288"/>
          <p14:tracePt t="258873" x="6219825" y="4840288"/>
          <p14:tracePt t="258882" x="6243638" y="4832350"/>
          <p14:tracePt t="258892" x="6259513" y="4832350"/>
          <p14:tracePt t="258900" x="6275388" y="4832350"/>
          <p14:tracePt t="258905" x="6291263" y="4832350"/>
          <p14:tracePt t="258914" x="6307138" y="4832350"/>
          <p14:tracePt t="258922" x="6323013" y="4832350"/>
          <p14:tracePt t="258930" x="6338888" y="4832350"/>
          <p14:tracePt t="258937" x="6362700" y="4824413"/>
          <p14:tracePt t="258947" x="6378575" y="4824413"/>
          <p14:tracePt t="258961" x="6386513" y="4824413"/>
          <p14:tracePt t="259032" x="6394450" y="4824413"/>
          <p14:tracePt t="259041" x="6418263" y="4816475"/>
          <p14:tracePt t="259048" x="6434138" y="4816475"/>
          <p14:tracePt t="259058" x="6451600" y="4816475"/>
          <p14:tracePt t="259062" x="6467475" y="4816475"/>
          <p14:tracePt t="259070" x="6475413" y="4808538"/>
          <p14:tracePt t="259078" x="6483350" y="4808538"/>
          <p14:tracePt t="260440" x="6483350" y="4800600"/>
          <p14:tracePt t="260447" x="6483350" y="4784725"/>
          <p14:tracePt t="260456" x="6483350" y="4776788"/>
          <p14:tracePt t="260464" x="6483350" y="4768850"/>
          <p14:tracePt t="260471" x="6483350" y="4760913"/>
          <p14:tracePt t="260480" x="6483350" y="4752975"/>
          <p14:tracePt t="262861" x="6507163" y="4752975"/>
          <p14:tracePt t="262866" x="6546850" y="4768850"/>
          <p14:tracePt t="262874" x="6570663" y="4776788"/>
          <p14:tracePt t="262882" x="6594475" y="4792663"/>
          <p14:tracePt t="262890" x="6626225" y="4808538"/>
          <p14:tracePt t="262912" x="6673850" y="4832350"/>
          <p14:tracePt t="262916" x="6697663" y="4840288"/>
          <p14:tracePt t="262922" x="6737350" y="4856163"/>
          <p14:tracePt t="262931" x="6761163" y="4856163"/>
          <p14:tracePt t="262935" x="6794500" y="4856163"/>
          <p14:tracePt t="262945" x="6826250" y="4864100"/>
          <p14:tracePt t="262952" x="6873875" y="4864100"/>
          <p14:tracePt t="262960" x="6905625" y="4864100"/>
          <p14:tracePt t="262968" x="6937375" y="4864100"/>
          <p14:tracePt t="262975" x="6985000" y="4856163"/>
          <p14:tracePt t="262984" x="7008813" y="4856163"/>
          <p14:tracePt t="262992" x="7032625" y="4848225"/>
          <p14:tracePt t="263001" x="7048500" y="4840288"/>
          <p14:tracePt t="263008" x="7072313" y="4832350"/>
          <p14:tracePt t="263016" x="7088188" y="4832350"/>
          <p14:tracePt t="263024" x="7112000" y="4824413"/>
          <p14:tracePt t="263032" x="7127875" y="4824413"/>
          <p14:tracePt t="263039" x="7145338" y="4824413"/>
          <p14:tracePt t="263047" x="7161213" y="4824413"/>
          <p14:tracePt t="263056" x="7177088" y="4824413"/>
          <p14:tracePt t="263065" x="7200900" y="4824413"/>
          <p14:tracePt t="263070" x="7224713" y="4824413"/>
          <p14:tracePt t="263078" x="7248525" y="4832350"/>
          <p14:tracePt t="263085" x="7280275" y="4840288"/>
          <p14:tracePt t="263094" x="7296150" y="4848225"/>
          <p14:tracePt t="263102" x="7319963" y="4856163"/>
          <p14:tracePt t="263110" x="7351713" y="4864100"/>
          <p14:tracePt t="263118" x="7399338" y="4872038"/>
          <p14:tracePt t="263126" x="7446963" y="4887913"/>
          <p14:tracePt t="263133" x="7512050" y="4903788"/>
          <p14:tracePt t="263142" x="7575550" y="4919663"/>
          <p14:tracePt t="263150" x="7654925" y="4935538"/>
          <p14:tracePt t="263160" x="7726363" y="4959350"/>
          <p14:tracePt t="263168" x="7797800" y="4967288"/>
          <p14:tracePt t="263175" x="7862888" y="4976813"/>
          <p14:tracePt t="263181" x="7926388" y="4984750"/>
          <p14:tracePt t="263187" x="7989888" y="4984750"/>
          <p14:tracePt t="263196" x="8053388" y="4992688"/>
          <p14:tracePt t="263204" x="8108950" y="5000625"/>
          <p14:tracePt t="263213" x="8164513" y="5000625"/>
          <p14:tracePt t="263220" x="8205788" y="5000625"/>
          <p14:tracePt t="263228" x="8253413" y="5000625"/>
          <p14:tracePt t="263236" x="8277225" y="5000625"/>
          <p14:tracePt t="263243" x="8301038" y="5000625"/>
          <p14:tracePt t="263252" x="8324850" y="5000625"/>
          <p14:tracePt t="263260" x="8348663" y="5000625"/>
          <p14:tracePt t="263267" x="8364538" y="5000625"/>
          <p14:tracePt t="263275" x="8380413" y="5000625"/>
          <p14:tracePt t="263284" x="8396288" y="5000625"/>
          <p14:tracePt t="263292" x="8412163" y="5008563"/>
          <p14:tracePt t="263300" x="8428038" y="5016500"/>
          <p14:tracePt t="263307" x="8435975" y="5016500"/>
          <p14:tracePt t="263314" x="8443913" y="5024438"/>
          <p14:tracePt t="263321" x="8451850" y="5032375"/>
          <p14:tracePt t="263338" x="8459788" y="5040313"/>
          <p14:tracePt t="263347" x="8467725" y="5040313"/>
          <p14:tracePt t="263355" x="8475663" y="5048250"/>
          <p14:tracePt t="263362" x="8483600" y="5056188"/>
          <p14:tracePt t="263369" x="8491538" y="5072063"/>
          <p14:tracePt t="263378" x="8507413" y="5087938"/>
          <p14:tracePt t="263386" x="8523288" y="5103813"/>
          <p14:tracePt t="263394" x="8531225" y="5127625"/>
          <p14:tracePt t="263401" x="8548688" y="5143500"/>
          <p14:tracePt t="263410" x="8556625" y="5167313"/>
          <p14:tracePt t="263416" x="8556625" y="5191125"/>
          <p14:tracePt t="263424" x="8564563" y="5214938"/>
          <p14:tracePt t="263432" x="8572500" y="5238750"/>
          <p14:tracePt t="263440" x="8572500" y="5262563"/>
          <p14:tracePt t="263448" x="8572500" y="5286375"/>
          <p14:tracePt t="263456" x="8572500" y="5310188"/>
          <p14:tracePt t="263465" x="8572500" y="5343525"/>
          <p14:tracePt t="263472" x="8572500" y="5391150"/>
          <p14:tracePt t="263482" x="8580438" y="5430838"/>
          <p14:tracePt t="263488" x="8580438" y="5494338"/>
          <p14:tracePt t="263496" x="8580438" y="5557838"/>
          <p14:tracePt t="263503" x="8572500" y="5605463"/>
          <p14:tracePt t="263512" x="8564563" y="5653088"/>
          <p14:tracePt t="263520" x="8556625" y="5678488"/>
          <p14:tracePt t="263529" x="8548688" y="5710238"/>
          <p14:tracePt t="263536" x="8540750" y="5734050"/>
          <p14:tracePt t="263544" x="8540750" y="5757863"/>
          <p14:tracePt t="263549" x="8531225" y="5773738"/>
          <p14:tracePt t="263560" x="8523288" y="5797550"/>
          <p14:tracePt t="263568" x="8523288" y="5805488"/>
          <p14:tracePt t="263574" x="8515350" y="5813425"/>
          <p14:tracePt t="263582" x="8507413" y="5821363"/>
          <p14:tracePt t="263598" x="8507413" y="5829300"/>
          <p14:tracePt t="263606" x="8499475" y="5837238"/>
          <p14:tracePt t="263622" x="8491538" y="5845175"/>
          <p14:tracePt t="263631" x="8483600" y="5861050"/>
          <p14:tracePt t="263638" x="8467725" y="5868988"/>
          <p14:tracePt t="263645" x="8459788" y="5884863"/>
          <p14:tracePt t="263654" x="8459788" y="5892800"/>
          <p14:tracePt t="263662" x="8451850" y="5908675"/>
          <p14:tracePt t="263668" x="8435975" y="5932488"/>
          <p14:tracePt t="263678" x="8412163" y="5956300"/>
          <p14:tracePt t="263684" x="8404225" y="5972175"/>
          <p14:tracePt t="263691" x="8380413" y="5995988"/>
          <p14:tracePt t="263699" x="8372475" y="6013450"/>
          <p14:tracePt t="263707" x="8364538" y="6021388"/>
          <p14:tracePt t="263716" x="8356600" y="6037263"/>
          <p14:tracePt t="263724" x="8356600" y="6061075"/>
          <p14:tracePt t="263732" x="8348663" y="6076950"/>
          <p14:tracePt t="263739" x="8340725" y="6092825"/>
          <p14:tracePt t="263748" x="8332788" y="6108700"/>
          <p14:tracePt t="263756" x="8332788" y="6124575"/>
          <p14:tracePt t="263765" x="8324850" y="6140450"/>
          <p14:tracePt t="263771" x="8316913" y="6148388"/>
          <p14:tracePt t="263781" x="8301038" y="6164263"/>
          <p14:tracePt t="263789" x="8293100" y="6188075"/>
          <p14:tracePt t="263795" x="8261350" y="6203950"/>
          <p14:tracePt t="263807" x="8245475" y="6219825"/>
          <p14:tracePt t="263809" x="8229600" y="6235700"/>
          <p14:tracePt t="263817" x="8205788" y="6251575"/>
          <p14:tracePt t="263828" x="8189913" y="6275388"/>
          <p14:tracePt t="263837" x="8172450" y="6291263"/>
          <p14:tracePt t="263843" x="8156575" y="6299200"/>
          <p14:tracePt t="263851" x="8148638" y="6315075"/>
          <p14:tracePt t="263859" x="8140700" y="6315075"/>
          <p14:tracePt t="263867" x="8140700" y="6323013"/>
          <p14:tracePt t="263876" x="8124825" y="6348413"/>
          <p14:tracePt t="263882" x="8116888" y="6364288"/>
          <p14:tracePt t="263899" x="8077200" y="6396038"/>
          <p14:tracePt t="263906" x="8061325" y="6411913"/>
          <p14:tracePt t="263915" x="8045450" y="6427788"/>
          <p14:tracePt t="263921" x="8021638" y="6435725"/>
          <p14:tracePt t="263928" x="8005763" y="6443663"/>
          <p14:tracePt t="263937" x="7989888" y="6451600"/>
          <p14:tracePt t="263951" x="7974013" y="6459538"/>
          <p14:tracePt t="263960" x="7966075" y="6459538"/>
          <p14:tracePt t="263967" x="7950200" y="6467475"/>
          <p14:tracePt t="263976" x="7934325" y="6483350"/>
          <p14:tracePt t="263984" x="7918450" y="6483350"/>
          <p14:tracePt t="263992" x="7894638" y="6499225"/>
          <p14:tracePt t="264000" x="7862888" y="6507163"/>
          <p14:tracePt t="264008" x="7813675" y="6515100"/>
          <p14:tracePt t="264016" x="7766050" y="6523038"/>
          <p14:tracePt t="264023" x="7718425" y="6523038"/>
          <p14:tracePt t="264033" x="7654925" y="6523038"/>
          <p14:tracePt t="264038" x="7583488" y="6523038"/>
          <p14:tracePt t="264047" x="7512050" y="6515100"/>
          <p14:tracePt t="264053" x="7446963" y="6507163"/>
          <p14:tracePt t="264062" x="7399338" y="6499225"/>
          <p14:tracePt t="264070" x="7359650" y="6491288"/>
          <p14:tracePt t="264078" x="7304088" y="6483350"/>
          <p14:tracePt t="264086" x="7256463" y="6475413"/>
          <p14:tracePt t="264094" x="7216775" y="6467475"/>
          <p14:tracePt t="264102" x="7177088" y="6459538"/>
          <p14:tracePt t="264109" x="7153275" y="6459538"/>
          <p14:tracePt t="264118" x="7127875" y="6451600"/>
          <p14:tracePt t="264126" x="7112000" y="6451600"/>
          <p14:tracePt t="264134" x="7096125" y="6451600"/>
          <p14:tracePt t="264141" x="7080250" y="6451600"/>
          <p14:tracePt t="264149" x="7064375" y="6451600"/>
          <p14:tracePt t="264157" x="7040563" y="6451600"/>
          <p14:tracePt t="264166" x="7016750" y="6443663"/>
          <p14:tracePt t="264171" x="6992938" y="6443663"/>
          <p14:tracePt t="264180" x="6953250" y="6443663"/>
          <p14:tracePt t="264188" x="6913563" y="6443663"/>
          <p14:tracePt t="264196" x="6865938" y="6443663"/>
          <p14:tracePt t="264203" x="6842125" y="6443663"/>
          <p14:tracePt t="264212" x="6826250" y="6435725"/>
          <p14:tracePt t="264220" x="6810375" y="6435725"/>
          <p14:tracePt t="264228" x="6794500" y="6435725"/>
          <p14:tracePt t="264235" x="6784975" y="6427788"/>
          <p14:tracePt t="264244" x="6777038" y="6427788"/>
          <p14:tracePt t="264251" x="6769100" y="6427788"/>
          <p14:tracePt t="264267" x="6753225" y="6427788"/>
          <p14:tracePt t="264276" x="6737350" y="6427788"/>
          <p14:tracePt t="264283" x="6713538" y="6427788"/>
          <p14:tracePt t="264290" x="6681788" y="6419850"/>
          <p14:tracePt t="264300" x="6626225" y="6411913"/>
          <p14:tracePt t="264306" x="6578600" y="6403975"/>
          <p14:tracePt t="264315" x="6538913" y="6396038"/>
          <p14:tracePt t="264322" x="6491288" y="6396038"/>
          <p14:tracePt t="264331" x="6442075" y="6388100"/>
          <p14:tracePt t="264338" x="6410325" y="6380163"/>
          <p14:tracePt t="264345" x="6386513" y="6372225"/>
          <p14:tracePt t="264353" x="6362700" y="6364288"/>
          <p14:tracePt t="264362" x="6346825" y="6356350"/>
          <p14:tracePt t="264370" x="6323013" y="6356350"/>
          <p14:tracePt t="264378" x="6307138" y="6348413"/>
          <p14:tracePt t="264387" x="6291263" y="6338888"/>
          <p14:tracePt t="264393" x="6267450" y="6330950"/>
          <p14:tracePt t="264402" x="6219825" y="6330950"/>
          <p14:tracePt t="264412" x="6180138" y="6323013"/>
          <p14:tracePt t="264418" x="6132513" y="6315075"/>
          <p14:tracePt t="264424" x="6091238" y="6307138"/>
          <p14:tracePt t="264433" x="6043613" y="6299200"/>
          <p14:tracePt t="264440" x="5995988" y="6283325"/>
          <p14:tracePt t="264449" x="5964238" y="6275388"/>
          <p14:tracePt t="264456" x="5940425" y="6267450"/>
          <p14:tracePt t="264466" x="5924550" y="6267450"/>
          <p14:tracePt t="264471" x="5900738" y="6259513"/>
          <p14:tracePt t="264481" x="5884863" y="6259513"/>
          <p14:tracePt t="264488" x="5868988" y="6251575"/>
          <p14:tracePt t="264497" x="5845175" y="6243638"/>
          <p14:tracePt t="264503" x="5797550" y="6235700"/>
          <p14:tracePt t="264513" x="5740400" y="6227763"/>
          <p14:tracePt t="264520" x="5668963" y="6219825"/>
          <p14:tracePt t="264526" x="5597525" y="6211888"/>
          <p14:tracePt t="264536" x="5518150" y="6203950"/>
          <p14:tracePt t="264544" x="5446713" y="6196013"/>
          <p14:tracePt t="264550" x="5373688" y="6188075"/>
          <p14:tracePt t="264558" x="5334000" y="6180138"/>
          <p14:tracePt t="264566" x="5302250" y="6172200"/>
          <p14:tracePt t="264573" x="5270500" y="6172200"/>
          <p14:tracePt t="264583" x="5262563" y="6164263"/>
          <p14:tracePt t="264599" x="5254625" y="6164263"/>
          <p14:tracePt t="264606" x="5246688" y="6164263"/>
          <p14:tracePt t="264615" x="5246688" y="6156325"/>
          <p14:tracePt t="264621" x="5238750" y="6156325"/>
          <p14:tracePt t="264630" x="5230813" y="6156325"/>
          <p14:tracePt t="264638" x="5214938" y="6156325"/>
          <p14:tracePt t="264646" x="5199063" y="6156325"/>
          <p14:tracePt t="264653" x="5183188" y="6156325"/>
          <p14:tracePt t="264659" x="5159375" y="6156325"/>
          <p14:tracePt t="264667" x="5143500" y="6156325"/>
          <p14:tracePt t="264676" x="5127625" y="6156325"/>
          <p14:tracePt t="264691" x="5111750" y="6156325"/>
          <p14:tracePt t="264708" x="5103813" y="6156325"/>
          <p14:tracePt t="264717" x="5095875" y="6156325"/>
          <p14:tracePt t="264724" x="5087938" y="6156325"/>
          <p14:tracePt t="264733" x="5064125" y="6164263"/>
          <p14:tracePt t="264740" x="5046663" y="6164263"/>
          <p14:tracePt t="264749" x="5022850" y="6180138"/>
          <p14:tracePt t="264756" x="5006975" y="6188075"/>
          <p14:tracePt t="264764" x="4991100" y="6196013"/>
          <p14:tracePt t="264771" x="4967288" y="6203950"/>
          <p14:tracePt t="264786" x="4959350" y="6211888"/>
          <p14:tracePt t="264793" x="4959350" y="6219825"/>
          <p14:tracePt t="264802" x="4951413" y="6227763"/>
          <p14:tracePt t="264818" x="4943475" y="6235700"/>
          <p14:tracePt t="264826" x="4935538" y="6251575"/>
          <p14:tracePt t="264834" x="4935538" y="6267450"/>
          <p14:tracePt t="264842" x="4927600" y="6283325"/>
          <p14:tracePt t="264850" x="4919663" y="6307138"/>
          <p14:tracePt t="264857" x="4911725" y="6338888"/>
          <p14:tracePt t="264866" x="4911725" y="6356350"/>
          <p14:tracePt t="264874" x="4903788" y="6372225"/>
          <p14:tracePt t="264883" x="4903788" y="6388100"/>
          <p14:tracePt t="264901" x="4903788" y="6419850"/>
          <p14:tracePt t="264904" x="4903788" y="6427788"/>
          <p14:tracePt t="264912" x="4903788" y="6435725"/>
          <p14:tracePt t="264920" x="4903788" y="6443663"/>
          <p14:tracePt t="264935" x="4903788" y="6451600"/>
          <p14:tracePt t="264952" x="4903788" y="6459538"/>
          <p14:tracePt t="264959" x="4911725" y="6467475"/>
          <p14:tracePt t="264976" x="4919663" y="6475413"/>
          <p14:tracePt t="264992" x="4919663" y="6483350"/>
          <p14:tracePt t="265001" x="4927600" y="6483350"/>
          <p14:tracePt t="265008" x="4927600" y="6499225"/>
          <p14:tracePt t="265016" x="4935538" y="6499225"/>
          <p14:tracePt t="265026" x="4943475" y="6507163"/>
          <p14:tracePt t="265030" x="4951413" y="6507163"/>
          <p14:tracePt t="265038" x="4967288" y="6515100"/>
          <p14:tracePt t="265048" x="4975225" y="6523038"/>
          <p14:tracePt t="265054" x="4999038" y="6530975"/>
          <p14:tracePt t="265062" x="5014913" y="6530975"/>
          <p14:tracePt t="265069" x="5038725" y="6538913"/>
          <p14:tracePt t="265078" x="5064125" y="6546850"/>
          <p14:tracePt t="265086" x="5087938" y="6554788"/>
          <p14:tracePt t="265094" x="5111750" y="6554788"/>
          <p14:tracePt t="265101" x="5135563" y="6554788"/>
          <p14:tracePt t="265110" x="5159375" y="6562725"/>
          <p14:tracePt t="265120" x="5175250" y="6570663"/>
          <p14:tracePt t="265125" x="5191125" y="6570663"/>
          <p14:tracePt t="265142" x="5199063" y="6570663"/>
          <p14:tracePt t="265254" x="5207000" y="6570663"/>
          <p14:tracePt t="265362" x="5214938" y="6562725"/>
          <p14:tracePt t="265630" x="5214938" y="6554788"/>
          <p14:tracePt t="265733" x="5214938" y="6546850"/>
          <p14:tracePt t="265867" x="5207000" y="6538913"/>
          <p14:tracePt t="265875" x="5207000" y="6523038"/>
          <p14:tracePt t="265882" x="5199063" y="6523038"/>
          <p14:tracePt t="265889" x="5191125" y="6507163"/>
          <p14:tracePt t="265900" x="5167313" y="6483350"/>
          <p14:tracePt t="265903" x="5151438" y="6459538"/>
          <p14:tracePt t="265912" x="5119688" y="6419850"/>
          <p14:tracePt t="265920" x="5087938" y="6380163"/>
          <p14:tracePt t="265928" x="5056188" y="6330950"/>
          <p14:tracePt t="265937" x="5022850" y="6283325"/>
          <p14:tracePt t="265944" x="4991100" y="6235700"/>
          <p14:tracePt t="265952" x="4959350" y="6188075"/>
          <p14:tracePt t="265960" x="4927600" y="6140450"/>
          <p14:tracePt t="265969" x="4903788" y="6108700"/>
          <p14:tracePt t="265975" x="4872038" y="6061075"/>
          <p14:tracePt t="265985" x="4840288" y="6021388"/>
          <p14:tracePt t="265992" x="4808538" y="5972175"/>
          <p14:tracePt t="266001" x="4792663" y="5940425"/>
          <p14:tracePt t="266008" x="4768850" y="5908675"/>
          <p14:tracePt t="266018" x="4752975" y="5861050"/>
          <p14:tracePt t="266023" x="4729163" y="5813425"/>
          <p14:tracePt t="266032" x="4713288" y="5765800"/>
          <p14:tracePt t="266037" x="4705350" y="5726113"/>
          <p14:tracePt t="266046" x="4695825" y="5678488"/>
          <p14:tracePt t="266054" x="4679950" y="5629275"/>
          <p14:tracePt t="266061" x="4656138" y="5581650"/>
          <p14:tracePt t="266070" x="4656138" y="5541963"/>
          <p14:tracePt t="266079" x="4640263" y="5502275"/>
          <p14:tracePt t="266085" x="4632325" y="5478463"/>
          <p14:tracePt t="266094" x="4624388" y="5454650"/>
          <p14:tracePt t="266103" x="4616450" y="5438775"/>
          <p14:tracePt t="266109" x="4616450" y="5422900"/>
          <p14:tracePt t="266118" x="4616450" y="5399088"/>
          <p14:tracePt t="266126" x="4616450" y="5383213"/>
          <p14:tracePt t="266135" x="4608513" y="5359400"/>
          <p14:tracePt t="266141" x="4600575" y="5335588"/>
          <p14:tracePt t="266148" x="4600575" y="5310188"/>
          <p14:tracePt t="266156" x="4600575" y="5278438"/>
          <p14:tracePt t="266164" x="4600575" y="5254625"/>
          <p14:tracePt t="266171" x="4600575" y="5214938"/>
          <p14:tracePt t="266180" x="4600575" y="5175250"/>
          <p14:tracePt t="266188" x="4600575" y="5127625"/>
          <p14:tracePt t="266196" x="4592638" y="5095875"/>
          <p14:tracePt t="266204" x="4584700" y="5048250"/>
          <p14:tracePt t="266211" x="4584700" y="5008563"/>
          <p14:tracePt t="266220" x="4576763" y="4959350"/>
          <p14:tracePt t="266228" x="4568825" y="4919663"/>
          <p14:tracePt t="266236" x="4568825" y="4872038"/>
          <p14:tracePt t="266244" x="4568825" y="4832350"/>
          <p14:tracePt t="266252" x="4568825" y="4808538"/>
          <p14:tracePt t="266260" x="4560888" y="4784725"/>
          <p14:tracePt t="266268" x="4560888" y="4760913"/>
          <p14:tracePt t="266276" x="4560888" y="4745038"/>
          <p14:tracePt t="266281" x="4560888" y="4729163"/>
          <p14:tracePt t="266290" x="4560888" y="4713288"/>
          <p14:tracePt t="266298" x="4560888" y="4705350"/>
          <p14:tracePt t="266306" x="4560888" y="4697413"/>
          <p14:tracePt t="266322" x="4560888" y="4689475"/>
          <p14:tracePt t="266330" x="4560888" y="4681538"/>
          <p14:tracePt t="266345" x="4560888" y="4673600"/>
          <p14:tracePt t="266353" x="4560888" y="4665663"/>
          <p14:tracePt t="266361" x="4568825" y="4665663"/>
          <p14:tracePt t="266370" x="4568825" y="4657725"/>
          <p14:tracePt t="266378" x="4568825" y="4649788"/>
          <p14:tracePt t="266386" x="4576763" y="4649788"/>
          <p14:tracePt t="266403" x="4584700" y="4641850"/>
          <p14:tracePt t="266417" x="4592638" y="4633913"/>
          <p14:tracePt t="266434" x="4608513" y="4624388"/>
          <p14:tracePt t="266450" x="4616450" y="4624388"/>
          <p14:tracePt t="266455" x="4624388" y="4624388"/>
          <p14:tracePt t="266464" x="4632325" y="4624388"/>
          <p14:tracePt t="266472" x="4648200" y="4624388"/>
          <p14:tracePt t="266481" x="4664075" y="4624388"/>
          <p14:tracePt t="266497" x="4672013" y="4624388"/>
          <p14:tracePt t="266552" x="4679950" y="4624388"/>
          <p14:tracePt t="266623" x="4687888" y="4641850"/>
          <p14:tracePt t="266631" x="4687888" y="4649788"/>
          <p14:tracePt t="266639" x="4695825" y="4665663"/>
          <p14:tracePt t="266646" x="4705350" y="4673600"/>
          <p14:tracePt t="266653" x="4705350" y="4689475"/>
          <p14:tracePt t="266660" x="4713288" y="4697413"/>
          <p14:tracePt t="266668" x="4721225" y="4697413"/>
          <p14:tracePt t="266676" x="4721225" y="4705350"/>
          <p14:tracePt t="266684" x="4729163" y="4713288"/>
          <p14:tracePt t="266701" x="4737100" y="4721225"/>
          <p14:tracePt t="266708" x="4745038" y="4721225"/>
          <p14:tracePt t="266716" x="4745038" y="4729163"/>
          <p14:tracePt t="266723" x="4752975" y="4729163"/>
          <p14:tracePt t="266732" x="4760913" y="4729163"/>
          <p14:tracePt t="266739" x="4768850" y="4737100"/>
          <p14:tracePt t="266748" x="4776788" y="4737100"/>
          <p14:tracePt t="266756" x="4784725" y="4737100"/>
          <p14:tracePt t="266762" x="4792663" y="4737100"/>
          <p14:tracePt t="266769" x="4800600" y="4737100"/>
          <p14:tracePt t="266786" x="4808538" y="4737100"/>
          <p14:tracePt t="266794" x="4816475" y="4737100"/>
          <p14:tracePt t="266810" x="4824413" y="4737100"/>
          <p14:tracePt t="266818" x="4824413" y="4729163"/>
          <p14:tracePt t="266873" x="4832350" y="4729163"/>
          <p14:tracePt t="266890" x="4840288" y="4729163"/>
          <p14:tracePt t="266898" x="4856163" y="4729163"/>
          <p14:tracePt t="266904" x="4864100" y="4729163"/>
          <p14:tracePt t="266911" x="4872038" y="4729163"/>
          <p14:tracePt t="266919" x="4879975" y="4729163"/>
          <p14:tracePt t="266928" x="4887913" y="4729163"/>
          <p14:tracePt t="266944" x="4895850" y="4729163"/>
          <p14:tracePt t="266952" x="4895850" y="4737100"/>
          <p14:tracePt t="267079" x="4903788" y="4737100"/>
          <p14:tracePt t="267088" x="4903788" y="4745038"/>
          <p14:tracePt t="267093" x="4911725" y="4745038"/>
          <p14:tracePt t="267103" x="4919663" y="4752975"/>
          <p14:tracePt t="267119" x="4927600" y="4760913"/>
          <p14:tracePt t="267126" x="4935538" y="4768850"/>
          <p14:tracePt t="267135" x="4943475" y="4768850"/>
          <p14:tracePt t="267148" x="4943475" y="4776788"/>
          <p14:tracePt t="267157" x="4951413" y="4776788"/>
          <p14:tracePt t="270418" x="4951413" y="4768850"/>
          <p14:tracePt t="270425" x="4951413" y="4760913"/>
          <p14:tracePt t="274413" x="4951413" y="4752975"/>
          <p14:tracePt t="274419" x="4951413" y="4689475"/>
          <p14:tracePt t="274426" x="4959350" y="4600575"/>
          <p14:tracePt t="274434" x="4959350" y="4552950"/>
          <p14:tracePt t="274440" x="4959350" y="4489450"/>
          <p14:tracePt t="274449" x="4959350" y="4425950"/>
          <p14:tracePt t="274456" x="4959350" y="4354513"/>
          <p14:tracePt t="274463" x="4959350" y="4281488"/>
          <p14:tracePt t="274472" x="4959350" y="4202113"/>
          <p14:tracePt t="274480" x="4959350" y="4130675"/>
          <p14:tracePt t="274488" x="4959350" y="4067175"/>
          <p14:tracePt t="274496" x="4967288" y="4011613"/>
          <p14:tracePt t="274503" x="4975225" y="3963988"/>
          <p14:tracePt t="274512" x="4975225" y="3938588"/>
          <p14:tracePt t="274519" x="4975225" y="3898900"/>
          <p14:tracePt t="274528" x="4975225" y="3859213"/>
          <p14:tracePt t="274535" x="4975225" y="3795713"/>
          <p14:tracePt t="274544" x="4983163" y="3732213"/>
          <p14:tracePt t="274552" x="4983163" y="3676650"/>
          <p14:tracePt t="274559" x="4983163" y="3613150"/>
          <p14:tracePt t="274565" x="4983163" y="3548063"/>
          <p14:tracePt t="274575" x="4983163" y="3484563"/>
          <p14:tracePt t="274581" x="4983163" y="3421063"/>
          <p14:tracePt t="274590" x="4975225" y="3341688"/>
          <p14:tracePt t="274598" x="4967288" y="3270250"/>
          <p14:tracePt t="274606" x="4959350" y="3181350"/>
          <p14:tracePt t="274614" x="4951413" y="3078163"/>
          <p14:tracePt t="274622" x="4943475" y="2974975"/>
          <p14:tracePt t="274630" x="4935538" y="2862263"/>
          <p14:tracePt t="274637" x="4927600" y="2759075"/>
          <p14:tracePt t="274648" x="4911725" y="2663825"/>
          <p14:tracePt t="274653" x="4903788" y="2566988"/>
          <p14:tracePt t="274661" x="4895850" y="2471738"/>
          <p14:tracePt t="274667" x="4887913" y="2408238"/>
          <p14:tracePt t="274676" x="4887913" y="2328863"/>
          <p14:tracePt t="274686" x="4887913" y="2265363"/>
          <p14:tracePt t="274693" x="4887913" y="2200275"/>
          <p14:tracePt t="274699" x="4887913" y="2136775"/>
          <p14:tracePt t="274709" x="4887913" y="2073275"/>
          <p14:tracePt t="274716" x="4887913" y="2009775"/>
          <p14:tracePt t="274725" x="4887913" y="1954213"/>
          <p14:tracePt t="274731" x="4887913" y="1906588"/>
          <p14:tracePt t="274740" x="4895850" y="1833563"/>
          <p14:tracePt t="274747" x="4903788" y="1785938"/>
          <p14:tracePt t="274756" x="4911725" y="1730375"/>
          <p14:tracePt t="274763" x="4919663" y="1666875"/>
          <p14:tracePt t="274771" x="4935538" y="1595438"/>
          <p14:tracePt t="274779" x="4959350" y="1530350"/>
          <p14:tracePt t="274788" x="4991100" y="1458913"/>
          <p14:tracePt t="274796" x="5022850" y="1395413"/>
          <p14:tracePt t="274801" x="5046663" y="1331913"/>
          <p14:tracePt t="274811" x="5080000" y="1252538"/>
          <p14:tracePt t="274818" x="5103813" y="1195388"/>
          <p14:tracePt t="274827" x="5127625" y="1131888"/>
          <p14:tracePt t="274833" x="5159375" y="1068388"/>
          <p14:tracePt t="274843" x="5183188" y="1020763"/>
          <p14:tracePt t="274850" x="5207000" y="965200"/>
          <p14:tracePt t="274858" x="5222875" y="917575"/>
          <p14:tracePt t="274866" x="5254625" y="869950"/>
          <p14:tracePt t="274875" x="5278438" y="820738"/>
          <p14:tracePt t="274882" x="5286375" y="788988"/>
          <p14:tracePt t="274891" x="5302250" y="749300"/>
          <p14:tracePt t="274898" x="5318125" y="725488"/>
          <p14:tracePt t="274906" x="5334000" y="709613"/>
          <p14:tracePt t="274912" x="5357813" y="677863"/>
          <p14:tracePt t="274922" x="5381625" y="654050"/>
          <p14:tracePt t="274930" x="5414963" y="630238"/>
          <p14:tracePt t="274936" x="5446713" y="606425"/>
          <p14:tracePt t="274944" x="5478463" y="590550"/>
          <p14:tracePt t="274952" x="5502275" y="574675"/>
          <p14:tracePt t="274962" x="5534025" y="550863"/>
          <p14:tracePt t="274968" x="5557838" y="542925"/>
          <p14:tracePt t="274977" x="5581650" y="527050"/>
          <p14:tracePt t="274983" x="5605463" y="519113"/>
          <p14:tracePt t="274993" x="5629275" y="501650"/>
          <p14:tracePt t="275000" x="5653088" y="493713"/>
          <p14:tracePt t="275010" x="5676900" y="485775"/>
          <p14:tracePt t="275016" x="5700713" y="485775"/>
          <p14:tracePt t="275026" x="5724525" y="477838"/>
          <p14:tracePt t="275031" x="5749925" y="469900"/>
          <p14:tracePt t="275043" x="5789613" y="461963"/>
          <p14:tracePt t="275048" x="5813425" y="454025"/>
          <p14:tracePt t="275054" x="5845175" y="454025"/>
          <p14:tracePt t="275062" x="5876925" y="446088"/>
          <p14:tracePt t="275069" x="5924550" y="438150"/>
          <p14:tracePt t="275077" x="5948363" y="438150"/>
          <p14:tracePt t="275086" x="5980113" y="430213"/>
          <p14:tracePt t="275094" x="6019800" y="430213"/>
          <p14:tracePt t="275101" x="6067425" y="430213"/>
          <p14:tracePt t="275111" x="6108700" y="430213"/>
          <p14:tracePt t="275117" x="6156325" y="430213"/>
          <p14:tracePt t="275127" x="6203950" y="430213"/>
          <p14:tracePt t="275133" x="6243638" y="430213"/>
          <p14:tracePt t="275143" x="6283325" y="430213"/>
          <p14:tracePt t="275151" x="6323013" y="438150"/>
          <p14:tracePt t="275157" x="6362700" y="438150"/>
          <p14:tracePt t="275166" x="6410325" y="446088"/>
          <p14:tracePt t="275173" x="6442075" y="446088"/>
          <p14:tracePt t="275180" x="6475413" y="446088"/>
          <p14:tracePt t="275188" x="6499225" y="446088"/>
          <p14:tracePt t="275195" x="6523038" y="446088"/>
          <p14:tracePt t="275204" x="6546850" y="454025"/>
          <p14:tracePt t="275212" x="6562725" y="454025"/>
          <p14:tracePt t="275220" x="6578600" y="454025"/>
          <p14:tracePt t="275228" x="6594475" y="454025"/>
          <p14:tracePt t="275236" x="6602413" y="454025"/>
          <p14:tracePt t="275432" x="6610350" y="454025"/>
          <p14:tracePt t="275440" x="6650038" y="454025"/>
          <p14:tracePt t="275448" x="6721475" y="454025"/>
          <p14:tracePt t="275456" x="6802438" y="454025"/>
          <p14:tracePt t="275464" x="6897688" y="454025"/>
          <p14:tracePt t="275472" x="7000875" y="446088"/>
          <p14:tracePt t="275480" x="7104063" y="438150"/>
          <p14:tracePt t="275490" x="7216775" y="430213"/>
          <p14:tracePt t="275497" x="7312025" y="430213"/>
          <p14:tracePt t="275504" x="7399338" y="430213"/>
          <p14:tracePt t="275511" x="7478713" y="430213"/>
          <p14:tracePt t="275520" x="7543800" y="430213"/>
          <p14:tracePt t="275530" x="7607300" y="430213"/>
          <p14:tracePt t="275538" x="7646988" y="430213"/>
          <p14:tracePt t="275544" x="7694613" y="430213"/>
          <p14:tracePt t="275552" x="7758113" y="430213"/>
          <p14:tracePt t="275560" x="7821613" y="430213"/>
          <p14:tracePt t="275566" x="7894638" y="430213"/>
          <p14:tracePt t="275575" x="7981950" y="430213"/>
          <p14:tracePt t="275582" x="8085138" y="430213"/>
          <p14:tracePt t="275591" x="8180388" y="430213"/>
          <p14:tracePt t="275598" x="8277225" y="430213"/>
          <p14:tracePt t="275606" x="8372475" y="430213"/>
          <p14:tracePt t="275614" x="8491538" y="438150"/>
          <p14:tracePt t="275622" x="8604250" y="446088"/>
          <p14:tracePt t="275630" x="8723313" y="454025"/>
          <p14:tracePt t="275638" x="8818563" y="461963"/>
          <p14:tracePt t="275645" x="8939213" y="469900"/>
          <p14:tracePt t="275653" x="9050338" y="485775"/>
          <p14:tracePt t="275661" x="9169400" y="493713"/>
          <p14:tracePt t="275670" x="9266238" y="501650"/>
          <p14:tracePt t="275677" x="9361488" y="519113"/>
          <p14:tracePt t="275683" x="9448800" y="542925"/>
          <p14:tracePt t="275693" x="9536113" y="574675"/>
          <p14:tracePt t="275700" x="9632950" y="598488"/>
          <p14:tracePt t="275709" x="9720263" y="614363"/>
          <p14:tracePt t="275716" x="9815513" y="638175"/>
          <p14:tracePt t="275726" x="9894888" y="661988"/>
          <p14:tracePt t="275732" x="9967913" y="677863"/>
          <p14:tracePt t="275740" x="10023475" y="693738"/>
          <p14:tracePt t="275748" x="10079038" y="717550"/>
          <p14:tracePt t="275756" x="10110788" y="733425"/>
          <p14:tracePt t="275765" x="10158413" y="749300"/>
          <p14:tracePt t="275771" x="10198100" y="773113"/>
          <p14:tracePt t="275779" x="10237788" y="796925"/>
          <p14:tracePt t="275785" x="10261600" y="812800"/>
          <p14:tracePt t="275794" x="10294938" y="828675"/>
          <p14:tracePt t="275804" x="10318750" y="852488"/>
          <p14:tracePt t="275810" x="10358438" y="877888"/>
          <p14:tracePt t="275818" x="10406063" y="901700"/>
          <p14:tracePt t="275827" x="10453688" y="925513"/>
          <p14:tracePt t="275833" x="10493375" y="941388"/>
          <p14:tracePt t="275843" x="10533063" y="965200"/>
          <p14:tracePt t="275852" x="10572750" y="996950"/>
          <p14:tracePt t="275864" x="10604500" y="1020763"/>
          <p14:tracePt t="275867" x="10629900" y="1036638"/>
          <p14:tracePt t="275879" x="10661650" y="1068388"/>
          <p14:tracePt t="275895" x="10725150" y="1147763"/>
          <p14:tracePt t="275898" x="10780713" y="1195388"/>
          <p14:tracePt t="275906" x="10828338" y="1244600"/>
          <p14:tracePt t="275913" x="10868025" y="1292225"/>
          <p14:tracePt t="275921" x="10907713" y="1339850"/>
          <p14:tracePt t="275928" x="10963275" y="1403350"/>
          <p14:tracePt t="275935" x="11012488" y="1450975"/>
          <p14:tracePt t="275948" x="11044238" y="1498600"/>
          <p14:tracePt t="275951" x="11075988" y="1547813"/>
          <p14:tracePt t="275961" x="11099800" y="1595438"/>
          <p14:tracePt t="275968" x="11123613" y="1643063"/>
          <p14:tracePt t="275977" x="11147425" y="1690688"/>
          <p14:tracePt t="275983" x="11171238" y="1746250"/>
          <p14:tracePt t="275993" x="11195050" y="1809750"/>
          <p14:tracePt t="276000" x="11226800" y="1881188"/>
          <p14:tracePt t="276008" x="11258550" y="1930400"/>
          <p14:tracePt t="276017" x="11282363" y="1978025"/>
          <p14:tracePt t="276027" x="11314113" y="2025650"/>
          <p14:tracePt t="276032" x="11347450" y="2065338"/>
          <p14:tracePt t="276038" x="11371263" y="2097088"/>
          <p14:tracePt t="276048" x="11387138" y="2136775"/>
          <p14:tracePt t="276054" x="11418888" y="2176463"/>
          <p14:tracePt t="276062" x="11442700" y="2208213"/>
          <p14:tracePt t="276070" x="11466513" y="2249488"/>
          <p14:tracePt t="276078" x="11490325" y="2297113"/>
          <p14:tracePt t="276088" x="11522075" y="2344738"/>
          <p14:tracePt t="276095" x="11553825" y="2400300"/>
          <p14:tracePt t="276102" x="11593513" y="2447925"/>
          <p14:tracePt t="276111" x="11649075" y="2511425"/>
          <p14:tracePt t="276118" x="11698288" y="2559050"/>
          <p14:tracePt t="276127" x="11745913" y="2608263"/>
          <p14:tracePt t="276134" x="11793538" y="2655888"/>
          <p14:tracePt t="276143" x="11864975" y="2719388"/>
          <p14:tracePt t="276150" x="11920538" y="2767013"/>
          <p14:tracePt t="276157" x="11984038" y="2822575"/>
          <p14:tracePt t="276163" x="12033250" y="2870200"/>
          <p14:tracePt t="276172" x="12080875" y="2909888"/>
          <p14:tracePt t="276180" x="12128500" y="2959100"/>
          <p14:tracePt t="276188" x="12176125" y="29987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79117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F2 – Loamy </a:t>
            </a:r>
            <a:r>
              <a:rPr lang="en-US" b="1" dirty="0" err="1"/>
              <a:t>Gleyed</a:t>
            </a:r>
            <a:r>
              <a:rPr lang="en-US" b="1" dirty="0"/>
              <a:t> Matrix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8" name="Picture 2" descr="Illustration for Questions 59 - 64">
            <a:extLst>
              <a:ext uri="{FF2B5EF4-FFF2-40B4-BE49-F238E27FC236}">
                <a16:creationId xmlns:a16="http://schemas.microsoft.com/office/drawing/2014/main" id="{3F38B316-2D98-4C1A-B9C9-4FC22E18D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5069" y="881865"/>
            <a:ext cx="4422764" cy="5897018"/>
          </a:xfrm>
          <a:prstGeom prst="rect">
            <a:avLst/>
          </a:prstGeom>
          <a:noFill/>
          <a:ln>
            <a:solidFill>
              <a:srgbClr val="193874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EBDFB8-F5F9-4088-843D-D39C5F622A6D}"/>
              </a:ext>
            </a:extLst>
          </p:cNvPr>
          <p:cNvCxnSpPr/>
          <p:nvPr/>
        </p:nvCxnSpPr>
        <p:spPr>
          <a:xfrm>
            <a:off x="3969469" y="2704156"/>
            <a:ext cx="2773680" cy="0"/>
          </a:xfrm>
          <a:prstGeom prst="line">
            <a:avLst/>
          </a:prstGeom>
          <a:ln w="28575">
            <a:solidFill>
              <a:srgbClr val="D59C6D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FE58A7-36C6-4A56-87F2-C88E70F9E324}"/>
              </a:ext>
            </a:extLst>
          </p:cNvPr>
          <p:cNvSpPr txBox="1"/>
          <p:nvPr/>
        </p:nvSpPr>
        <p:spPr>
          <a:xfrm>
            <a:off x="7693037" y="4033194"/>
            <a:ext cx="1842924" cy="923330"/>
          </a:xfrm>
          <a:prstGeom prst="rect">
            <a:avLst/>
          </a:prstGeom>
          <a:solidFill>
            <a:srgbClr val="D59C6D"/>
          </a:solidFill>
          <a:ln>
            <a:solidFill>
              <a:srgbClr val="53515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Sandy Clay Loam</a:t>
            </a:r>
          </a:p>
          <a:p>
            <a:r>
              <a:rPr lang="en-US" dirty="0">
                <a:effectLst/>
              </a:rPr>
              <a:t>N 4/   (dark gray)</a:t>
            </a:r>
          </a:p>
          <a:p>
            <a:r>
              <a:rPr lang="en-US" dirty="0">
                <a:effectLst/>
              </a:rPr>
              <a:t>3 – 13 inches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B44C84-FFF8-4958-B35E-A04AA050DFCF}"/>
              </a:ext>
            </a:extLst>
          </p:cNvPr>
          <p:cNvSpPr txBox="1"/>
          <p:nvPr/>
        </p:nvSpPr>
        <p:spPr>
          <a:xfrm>
            <a:off x="7693037" y="1405726"/>
            <a:ext cx="2040007" cy="923330"/>
          </a:xfrm>
          <a:prstGeom prst="rect">
            <a:avLst/>
          </a:prstGeom>
          <a:solidFill>
            <a:srgbClr val="D59C6D"/>
          </a:solidFill>
          <a:ln>
            <a:solidFill>
              <a:srgbClr val="53515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Fine Mucky Mineral</a:t>
            </a:r>
          </a:p>
          <a:p>
            <a:r>
              <a:rPr lang="en-US" dirty="0">
                <a:effectLst/>
              </a:rPr>
              <a:t>10YR 2/1  (black)</a:t>
            </a:r>
          </a:p>
          <a:p>
            <a:r>
              <a:rPr lang="en-US" dirty="0">
                <a:effectLst/>
              </a:rPr>
              <a:t>0 – 3 inches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99EE952-D031-4C73-9B07-FABECEA059E3}"/>
              </a:ext>
            </a:extLst>
          </p:cNvPr>
          <p:cNvSpPr txBox="1">
            <a:spLocks/>
          </p:cNvSpPr>
          <p:nvPr/>
        </p:nvSpPr>
        <p:spPr>
          <a:xfrm>
            <a:off x="1806741" y="6362289"/>
            <a:ext cx="1069988" cy="416594"/>
          </a:xfrm>
          <a:prstGeom prst="rect">
            <a:avLst/>
          </a:prstGeom>
          <a:solidFill>
            <a:srgbClr val="535154"/>
          </a:solidFill>
          <a:ln w="28575">
            <a:solidFill>
              <a:srgbClr val="D59C6D"/>
            </a:solidFill>
          </a:ln>
        </p:spPr>
        <p:txBody>
          <a:bodyPr vert="horz" lIns="91440" tIns="9144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>
                <a:solidFill>
                  <a:schemeClr val="bg1"/>
                </a:solidFill>
              </a:rPr>
              <a:t>DEP Photo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1B4783-0C57-4830-A873-8ACA1D784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6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081"/>
    </mc:Choice>
    <mc:Fallback>
      <p:transition spd="slow" advTm="10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59" x="247650" y="184150"/>
          <p14:tracePt t="7866" x="382588" y="239713"/>
          <p14:tracePt t="7874" x="517525" y="279400"/>
          <p14:tracePt t="7882" x="614363" y="303213"/>
          <p14:tracePt t="7890" x="709613" y="327025"/>
          <p14:tracePt t="7898" x="788988" y="334963"/>
          <p14:tracePt t="7906" x="844550" y="342900"/>
          <p14:tracePt t="7917" x="885825" y="342900"/>
          <p14:tracePt t="7925" x="941388" y="342900"/>
          <p14:tracePt t="7928" x="996950" y="319088"/>
          <p14:tracePt t="7938" x="1068388" y="287338"/>
          <p14:tracePt t="7947" x="1131888" y="279400"/>
          <p14:tracePt t="7955" x="1187450" y="271463"/>
          <p14:tracePt t="7960" x="1244600" y="263525"/>
          <p14:tracePt t="7971" x="1292225" y="255588"/>
          <p14:tracePt t="7976" x="1347788" y="255588"/>
          <p14:tracePt t="7987" x="1411288" y="255588"/>
          <p14:tracePt t="7994" x="1474788" y="255588"/>
          <p14:tracePt t="8001" x="1546225" y="271463"/>
          <p14:tracePt t="8008" x="1611313" y="279400"/>
          <p14:tracePt t="8021" x="1674813" y="287338"/>
          <p14:tracePt t="8026" x="1714500" y="287338"/>
          <p14:tracePt t="8032" x="1762125" y="295275"/>
          <p14:tracePt t="8040" x="1809750" y="319088"/>
          <p14:tracePt t="8048" x="1849438" y="350838"/>
          <p14:tracePt t="8056" x="1889125" y="382588"/>
          <p14:tracePt t="8062" x="1912938" y="414338"/>
          <p14:tracePt t="8073" x="1946275" y="438150"/>
          <p14:tracePt t="8078" x="1962150" y="469900"/>
          <p14:tracePt t="8088" x="1993900" y="485775"/>
          <p14:tracePt t="8095" x="2009775" y="509588"/>
          <p14:tracePt t="8105" x="2033588" y="527050"/>
          <p14:tracePt t="8111" x="2041525" y="542925"/>
          <p14:tracePt t="8122" x="2049463" y="558800"/>
          <p14:tracePt t="8136" x="2049463" y="566738"/>
          <p14:tracePt t="8142" x="2049463" y="574675"/>
          <p14:tracePt t="8151" x="2057400" y="598488"/>
          <p14:tracePt t="8158" x="2065338" y="646113"/>
          <p14:tracePt t="8166" x="2073275" y="685800"/>
          <p14:tracePt t="8172" x="2081213" y="733425"/>
          <p14:tracePt t="8180" x="2089150" y="773113"/>
          <p14:tracePt t="8206" x="2105025" y="901700"/>
          <p14:tracePt t="8212" x="2112963" y="925513"/>
          <p14:tracePt t="8222" x="2128838" y="965200"/>
          <p14:tracePt t="8228" x="2144713" y="1004888"/>
          <p14:tracePt t="8239" x="2152650" y="1052513"/>
          <p14:tracePt t="8245" x="2176463" y="1116013"/>
          <p14:tracePt t="8254" x="2200275" y="1187450"/>
          <p14:tracePt t="8261" x="2224088" y="1260475"/>
          <p14:tracePt t="8272" x="2265363" y="1339850"/>
          <p14:tracePt t="8276" x="2297113" y="1419225"/>
          <p14:tracePt t="8284" x="2344738" y="1498600"/>
          <p14:tracePt t="8292" x="2376488" y="1579563"/>
          <p14:tracePt t="8301" x="2416175" y="1643063"/>
          <p14:tracePt t="8306" x="2447925" y="1714500"/>
          <p14:tracePt t="8315" x="2487613" y="1762125"/>
          <p14:tracePt t="8324" x="2519363" y="1809750"/>
          <p14:tracePt t="8330" x="2551113" y="1857375"/>
          <p14:tracePt t="8339" x="2566988" y="1906588"/>
          <p14:tracePt t="8346" x="2590800" y="1930400"/>
          <p14:tracePt t="8355" x="2616200" y="1962150"/>
          <p14:tracePt t="8362" x="2616200" y="1985963"/>
          <p14:tracePt t="8372" x="2632075" y="2001838"/>
          <p14:tracePt t="8378" x="2640013" y="2017713"/>
          <p14:tracePt t="8389" x="2647950" y="2033588"/>
          <p14:tracePt t="8394" x="2663825" y="2057400"/>
          <p14:tracePt t="8404" x="2679700" y="2057400"/>
          <p14:tracePt t="8410" x="2695575" y="2065338"/>
          <p14:tracePt t="8416" x="2711450" y="2081213"/>
          <p14:tracePt t="8424" x="2743200" y="2097088"/>
          <p14:tracePt t="8434" x="2782888" y="2120900"/>
          <p14:tracePt t="8440" x="2854325" y="2144713"/>
          <p14:tracePt t="8448" x="2933700" y="2176463"/>
          <p14:tracePt t="8456" x="3006725" y="2216150"/>
          <p14:tracePt t="8464" x="3086100" y="2257425"/>
          <p14:tracePt t="8477" x="3165475" y="2297113"/>
          <p14:tracePt t="8482" x="3228975" y="2328863"/>
          <p14:tracePt t="8489" x="3292475" y="2360613"/>
          <p14:tracePt t="8496" x="3341688" y="2384425"/>
          <p14:tracePt t="8505" x="3373438" y="2408238"/>
          <p14:tracePt t="8514" x="3397250" y="2416175"/>
          <p14:tracePt t="8523" x="3397250" y="2424113"/>
          <p14:tracePt t="8529" x="3405188" y="2424113"/>
          <p14:tracePt t="8545" x="3405188" y="2439988"/>
          <p14:tracePt t="8551" x="3405188" y="2447925"/>
          <p14:tracePt t="8558" x="3413125" y="2455863"/>
          <p14:tracePt t="8567" x="3421063" y="2471738"/>
          <p14:tracePt t="8574" x="3421063" y="2487613"/>
          <p14:tracePt t="8582" x="3421063" y="2495550"/>
          <p14:tracePt t="8590" x="3429000" y="2511425"/>
          <p14:tracePt t="8598" x="3436938" y="2535238"/>
          <p14:tracePt t="8606" x="3436938" y="2551113"/>
          <p14:tracePt t="8614" x="3436938" y="2566988"/>
          <p14:tracePt t="8622" x="3444875" y="2584450"/>
          <p14:tracePt t="8630" x="3444875" y="2600325"/>
          <p14:tracePt t="8639" x="3444875" y="2616200"/>
          <p14:tracePt t="8646" x="3444875" y="2632075"/>
          <p14:tracePt t="8656" x="3444875" y="2640013"/>
          <p14:tracePt t="8662" x="3444875" y="2647950"/>
          <p14:tracePt t="8672" x="3444875" y="2655888"/>
          <p14:tracePt t="8676" x="3452813" y="2663825"/>
          <p14:tracePt t="8685" x="3452813" y="2671763"/>
          <p14:tracePt t="8709" x="3452813" y="2679700"/>
          <p14:tracePt t="8724" x="3460750" y="2687638"/>
          <p14:tracePt t="8732" x="3468688" y="2687638"/>
          <p14:tracePt t="8740" x="3468688" y="2695575"/>
          <p14:tracePt t="8748" x="3468688" y="2703513"/>
          <p14:tracePt t="8765" x="3476625" y="2703513"/>
          <p14:tracePt t="8811" x="3484563" y="2711450"/>
          <p14:tracePt t="8826" x="3492500" y="2719388"/>
          <p14:tracePt t="8834" x="3500438" y="2735263"/>
          <p14:tracePt t="8842" x="3508375" y="2743200"/>
          <p14:tracePt t="8850" x="3508375" y="2759075"/>
          <p14:tracePt t="8858" x="3516313" y="2774950"/>
          <p14:tracePt t="8866" x="3524250" y="2782888"/>
          <p14:tracePt t="8874" x="3548063" y="2790825"/>
          <p14:tracePt t="8882" x="3556000" y="2798763"/>
          <p14:tracePt t="8890" x="3563938" y="2798763"/>
          <p14:tracePt t="8906" x="3571875" y="2806700"/>
          <p14:tracePt t="8922" x="3579813" y="2806700"/>
          <p14:tracePt t="8939" x="3595688" y="2806700"/>
          <p14:tracePt t="8955" x="3603625" y="2806700"/>
          <p14:tracePt t="8960" x="3619500" y="2806700"/>
          <p14:tracePt t="8968" x="3627438" y="2806700"/>
          <p14:tracePt t="8976" x="3635375" y="2806700"/>
          <p14:tracePt t="8985" x="3651250" y="2806700"/>
          <p14:tracePt t="8993" x="3676650" y="2806700"/>
          <p14:tracePt t="9000" x="3700463" y="2806700"/>
          <p14:tracePt t="9008" x="3716338" y="2814638"/>
          <p14:tracePt t="9016" x="3732213" y="2822575"/>
          <p14:tracePt t="9024" x="3748088" y="2822575"/>
          <p14:tracePt t="9035" x="3771900" y="2830513"/>
          <p14:tracePt t="9043" x="3787775" y="2838450"/>
          <p14:tracePt t="9046" x="3819525" y="2846388"/>
          <p14:tracePt t="9058" x="3827463" y="2846388"/>
          <p14:tracePt t="9062" x="3835400" y="2846388"/>
          <p14:tracePt t="9073" x="3851275" y="2854325"/>
          <p14:tracePt t="9089" x="3859213" y="2854325"/>
          <p14:tracePt t="9095" x="3875088" y="2862263"/>
          <p14:tracePt t="9106" x="3883025" y="2862263"/>
          <p14:tracePt t="9110" x="3890963" y="2862263"/>
          <p14:tracePt t="9118" x="3906838" y="2862263"/>
          <p14:tracePt t="9134" x="3914775" y="2862263"/>
          <p14:tracePt t="9152" x="3922713" y="2862263"/>
          <p14:tracePt t="9164" x="3930650" y="2862263"/>
          <p14:tracePt t="9173" x="3938588" y="2862263"/>
          <p14:tracePt t="9190" x="3946525" y="2862263"/>
          <p14:tracePt t="9196" x="3954463" y="2862263"/>
          <p14:tracePt t="9206" x="3970338" y="2854325"/>
          <p14:tracePt t="9212" x="3986213" y="2854325"/>
          <p14:tracePt t="9221" x="4002088" y="2854325"/>
          <p14:tracePt t="9228" x="4011613" y="2854325"/>
          <p14:tracePt t="9238" x="4035425" y="2854325"/>
          <p14:tracePt t="9245" x="4067175" y="2862263"/>
          <p14:tracePt t="9252" x="4098925" y="2870200"/>
          <p14:tracePt t="9260" x="4130675" y="2870200"/>
          <p14:tracePt t="9268" x="4154488" y="2878138"/>
          <p14:tracePt t="9276" x="4178300" y="2878138"/>
          <p14:tracePt t="9285" x="4202113" y="2878138"/>
          <p14:tracePt t="9291" x="4225925" y="2878138"/>
          <p14:tracePt t="9298" x="4249738" y="2878138"/>
          <p14:tracePt t="9307" x="4265613" y="2878138"/>
          <p14:tracePt t="9314" x="4281488" y="2870200"/>
          <p14:tracePt t="9324" x="4297363" y="2862263"/>
          <p14:tracePt t="9332" x="4313238" y="2854325"/>
          <p14:tracePt t="9344" x="4337050" y="2854325"/>
          <p14:tracePt t="9346" x="4352925" y="2846388"/>
          <p14:tracePt t="9356" x="4378325" y="2838450"/>
          <p14:tracePt t="9362" x="4402138" y="2830513"/>
          <p14:tracePt t="9370" x="4425950" y="2830513"/>
          <p14:tracePt t="9379" x="4441825" y="2822575"/>
          <p14:tracePt t="9388" x="4457700" y="2814638"/>
          <p14:tracePt t="9394" x="4473575" y="2814638"/>
          <p14:tracePt t="9400" x="4481513" y="2814638"/>
          <p14:tracePt t="9418" x="4489450" y="2814638"/>
          <p14:tracePt t="9424" x="4497388" y="2806700"/>
          <p14:tracePt t="9440" x="4513263" y="2798763"/>
          <p14:tracePt t="9449" x="4529138" y="2798763"/>
          <p14:tracePt t="9457" x="4552950" y="2790825"/>
          <p14:tracePt t="9464" x="4576763" y="2782888"/>
          <p14:tracePt t="9473" x="4600575" y="2774950"/>
          <p14:tracePt t="9480" x="4624388" y="2774950"/>
          <p14:tracePt t="9490" x="4656138" y="2767013"/>
          <p14:tracePt t="9496" x="4687888" y="2759075"/>
          <p14:tracePt t="9506" x="4729163" y="2751138"/>
          <p14:tracePt t="9512" x="4760913" y="2743200"/>
          <p14:tracePt t="9523" x="4784725" y="2735263"/>
          <p14:tracePt t="9527" x="4808538" y="2735263"/>
          <p14:tracePt t="9535" x="4832350" y="2727325"/>
          <p14:tracePt t="9542" x="4856163" y="2719388"/>
          <p14:tracePt t="9550" x="4879975" y="2719388"/>
          <p14:tracePt t="9558" x="4895850" y="2711450"/>
          <p14:tracePt t="9568" x="4919663" y="2711450"/>
          <p14:tracePt t="9577" x="4943475" y="2711450"/>
          <p14:tracePt t="9582" x="4967288" y="2711450"/>
          <p14:tracePt t="9590" x="4991100" y="2711450"/>
          <p14:tracePt t="9598" x="5030788" y="2711450"/>
          <p14:tracePt t="9606" x="5064125" y="2711450"/>
          <p14:tracePt t="9614" x="5111750" y="2719388"/>
          <p14:tracePt t="9623" x="5159375" y="2727325"/>
          <p14:tracePt t="9630" x="5199063" y="2735263"/>
          <p14:tracePt t="9640" x="5222875" y="2743200"/>
          <p14:tracePt t="9647" x="5262563" y="2751138"/>
          <p14:tracePt t="9656" x="5286375" y="2759075"/>
          <p14:tracePt t="9660" x="5310188" y="2759075"/>
          <p14:tracePt t="9669" x="5326063" y="2759075"/>
          <p14:tracePt t="9676" x="5341938" y="2759075"/>
          <p14:tracePt t="9685" x="5357813" y="2767013"/>
          <p14:tracePt t="9692" x="5373688" y="2767013"/>
          <p14:tracePt t="9700" x="5397500" y="2767013"/>
          <p14:tracePt t="9708" x="5422900" y="2774950"/>
          <p14:tracePt t="9716" x="5446713" y="2774950"/>
          <p14:tracePt t="9724" x="5462588" y="2782888"/>
          <p14:tracePt t="9732" x="5478463" y="2782888"/>
          <p14:tracePt t="9740" x="5494338" y="2782888"/>
          <p14:tracePt t="9748" x="5502275" y="2782888"/>
          <p14:tracePt t="9758" x="5510213" y="2782888"/>
          <p14:tracePt t="9764" x="5526088" y="2782888"/>
          <p14:tracePt t="9779" x="5534025" y="2782888"/>
          <p14:tracePt t="9790" x="5541963" y="2782888"/>
          <p14:tracePt t="9794" x="5549900" y="2774950"/>
          <p14:tracePt t="9804" x="5573713" y="2774950"/>
          <p14:tracePt t="9810" x="5597525" y="2774950"/>
          <p14:tracePt t="9819" x="5629275" y="2774950"/>
          <p14:tracePt t="9826" x="5653088" y="2767013"/>
          <p14:tracePt t="9834" x="5676900" y="2767013"/>
          <p14:tracePt t="9842" x="5692775" y="2767013"/>
          <p14:tracePt t="9850" x="5716588" y="2759075"/>
          <p14:tracePt t="9858" x="5732463" y="2759075"/>
          <p14:tracePt t="9866" x="5749925" y="2751138"/>
          <p14:tracePt t="9874" x="5773738" y="2751138"/>
          <p14:tracePt t="9882" x="5789613" y="2751138"/>
          <p14:tracePt t="9890" x="5805488" y="2751138"/>
          <p14:tracePt t="9896" x="5821363" y="2751138"/>
          <p14:tracePt t="9906" x="5845175" y="2751138"/>
          <p14:tracePt t="9912" x="5868988" y="2751138"/>
          <p14:tracePt t="9922" x="5892800" y="2751138"/>
          <p14:tracePt t="9928" x="5932488" y="2751138"/>
          <p14:tracePt t="9936" x="5956300" y="2751138"/>
          <p14:tracePt t="9944" x="5980113" y="2751138"/>
          <p14:tracePt t="9952" x="6019800" y="2759075"/>
          <p14:tracePt t="9960" x="6043613" y="2767013"/>
          <p14:tracePt t="9968" x="6059488" y="2767013"/>
          <p14:tracePt t="9976" x="6075363" y="2774950"/>
          <p14:tracePt t="9984" x="6091238" y="2774950"/>
          <p14:tracePt t="9992" x="6108700" y="2774950"/>
          <p14:tracePt t="10000" x="6132513" y="2782888"/>
          <p14:tracePt t="10008" x="6148388" y="2790825"/>
          <p14:tracePt t="10014" x="6172200" y="2798763"/>
          <p14:tracePt t="10024" x="6196013" y="2798763"/>
          <p14:tracePt t="10030" x="6219825" y="2806700"/>
          <p14:tracePt t="10041" x="6267450" y="2814638"/>
          <p14:tracePt t="10046" x="6291263" y="2822575"/>
          <p14:tracePt t="10057" x="6315075" y="2830513"/>
          <p14:tracePt t="10062" x="6338888" y="2830513"/>
          <p14:tracePt t="10073" x="6354763" y="2838450"/>
          <p14:tracePt t="10078" x="6362700" y="2838450"/>
          <p14:tracePt t="10088" x="6370638" y="2846388"/>
          <p14:tracePt t="10103" x="6378575" y="2846388"/>
          <p14:tracePt t="10110" x="6386513" y="2854325"/>
          <p14:tracePt t="10126" x="6394450" y="2854325"/>
          <p14:tracePt t="10135" x="6394450" y="2862263"/>
          <p14:tracePt t="10141" x="6410325" y="2862263"/>
          <p14:tracePt t="10148" x="6426200" y="2870200"/>
          <p14:tracePt t="10157" x="6451600" y="2870200"/>
          <p14:tracePt t="10164" x="6475413" y="2870200"/>
          <p14:tracePt t="10173" x="6499225" y="2878138"/>
          <p14:tracePt t="10192" x="6538913" y="2886075"/>
          <p14:tracePt t="10197" x="6554788" y="2894013"/>
          <p14:tracePt t="10206" x="6570663" y="2894013"/>
          <p14:tracePt t="10212" x="6594475" y="2894013"/>
          <p14:tracePt t="10221" x="6610350" y="2894013"/>
          <p14:tracePt t="10228" x="6626225" y="2894013"/>
          <p14:tracePt t="10238" x="6642100" y="2894013"/>
          <p14:tracePt t="10244" x="6665913" y="2894013"/>
          <p14:tracePt t="10253" x="6681788" y="2894013"/>
          <p14:tracePt t="10260" x="6697663" y="2886075"/>
          <p14:tracePt t="10269" x="6713538" y="2886075"/>
          <p14:tracePt t="10275" x="6713538" y="2878138"/>
          <p14:tracePt t="10282" x="6729413" y="2870200"/>
          <p14:tracePt t="10291" x="6745288" y="2870200"/>
          <p14:tracePt t="10299" x="6761163" y="2862263"/>
          <p14:tracePt t="10307" x="6777038" y="2854325"/>
          <p14:tracePt t="10314" x="6794500" y="2846388"/>
          <p14:tracePt t="10324" x="6810375" y="2846388"/>
          <p14:tracePt t="10330" x="6834188" y="2838450"/>
          <p14:tracePt t="10341" x="6850063" y="2830513"/>
          <p14:tracePt t="10346" x="6858000" y="2830513"/>
          <p14:tracePt t="10358" x="6865938" y="2822575"/>
          <p14:tracePt t="10362" x="6873875" y="2814638"/>
          <p14:tracePt t="10372" x="6881813" y="2814638"/>
          <p14:tracePt t="10379" x="6881813" y="2806700"/>
          <p14:tracePt t="10384" x="6889750" y="2806700"/>
          <p14:tracePt t="10392" x="6889750" y="2798763"/>
          <p14:tracePt t="10400" x="6897688" y="2790825"/>
          <p14:tracePt t="10417" x="6897688" y="2782888"/>
          <p14:tracePt t="10424" x="6905625" y="2782888"/>
          <p14:tracePt t="10433" x="6913563" y="2774950"/>
          <p14:tracePt t="10449" x="6913563" y="2767013"/>
          <p14:tracePt t="10457" x="6913563" y="2759075"/>
          <p14:tracePt t="10465" x="6921500" y="2759075"/>
          <p14:tracePt t="10474" x="6921500" y="2751138"/>
          <p14:tracePt t="10496" x="6921500" y="2743200"/>
          <p14:tracePt t="10510" x="6921500" y="2735263"/>
          <p14:tracePt t="10526" x="6921500" y="2719388"/>
          <p14:tracePt t="10542" x="6921500" y="2711450"/>
          <p14:tracePt t="10558" x="6921500" y="2703513"/>
          <p14:tracePt t="10662" x="6921500" y="2695575"/>
          <p14:tracePt t="10858" x="6913563" y="2695575"/>
          <p14:tracePt t="10868" x="6913563" y="2687638"/>
          <p14:tracePt t="10875" x="6897688" y="2663825"/>
          <p14:tracePt t="10880" x="6889750" y="2624138"/>
          <p14:tracePt t="10891" x="6889750" y="2600325"/>
          <p14:tracePt t="10898" x="6881813" y="2576513"/>
          <p14:tracePt t="10905" x="6873875" y="2551113"/>
          <p14:tracePt t="10915" x="6873875" y="2527300"/>
          <p14:tracePt t="10920" x="6873875" y="2503488"/>
          <p14:tracePt t="10928" x="6873875" y="2479675"/>
          <p14:tracePt t="10936" x="6873875" y="2463800"/>
          <p14:tracePt t="10945" x="6873875" y="2447925"/>
          <p14:tracePt t="10953" x="6873875" y="2439988"/>
          <p14:tracePt t="10960" x="6873875" y="2432050"/>
          <p14:tracePt t="10968" x="6873875" y="2424113"/>
          <p14:tracePt t="10976" x="6873875" y="2408238"/>
          <p14:tracePt t="10984" x="6873875" y="2400300"/>
          <p14:tracePt t="10991" x="6873875" y="2384425"/>
          <p14:tracePt t="11000" x="6865938" y="2376488"/>
          <p14:tracePt t="11008" x="6858000" y="2368550"/>
          <p14:tracePt t="11014" x="6850063" y="2352675"/>
          <p14:tracePt t="11024" x="6850063" y="2344738"/>
          <p14:tracePt t="11030" x="6842125" y="2328863"/>
          <p14:tracePt t="11041" x="6834188" y="2320925"/>
          <p14:tracePt t="11046" x="6834188" y="2312988"/>
          <p14:tracePt t="11057" x="6826250" y="2305050"/>
          <p14:tracePt t="11062" x="6826250" y="2289175"/>
          <p14:tracePt t="11071" x="6818313" y="2273300"/>
          <p14:tracePt t="11078" x="6810375" y="2257425"/>
          <p14:tracePt t="11086" x="6802438" y="2241550"/>
          <p14:tracePt t="11094" x="6794500" y="2224088"/>
          <p14:tracePt t="11102" x="6777038" y="2192338"/>
          <p14:tracePt t="11110" x="6761163" y="2168525"/>
          <p14:tracePt t="11119" x="6745288" y="2144713"/>
          <p14:tracePt t="11126" x="6721475" y="2112963"/>
          <p14:tracePt t="11132" x="6705600" y="2089150"/>
          <p14:tracePt t="11141" x="6689725" y="2065338"/>
          <p14:tracePt t="11149" x="6673850" y="2049463"/>
          <p14:tracePt t="11158" x="6665913" y="2033588"/>
          <p14:tracePt t="11164" x="6650038" y="2017713"/>
          <p14:tracePt t="11174" x="6642100" y="1993900"/>
          <p14:tracePt t="11180" x="6618288" y="1978025"/>
          <p14:tracePt t="11192" x="6610350" y="1962150"/>
          <p14:tracePt t="11196" x="6586538" y="1938338"/>
          <p14:tracePt t="11204" x="6570663" y="1914525"/>
          <p14:tracePt t="11212" x="6554788" y="1898650"/>
          <p14:tracePt t="11220" x="6530975" y="1873250"/>
          <p14:tracePt t="11228" x="6515100" y="1865313"/>
          <p14:tracePt t="11234" x="6507163" y="1849438"/>
          <p14:tracePt t="11244" x="6499225" y="1849438"/>
          <p14:tracePt t="11252" x="6491288" y="1841500"/>
          <p14:tracePt t="11259" x="6483350" y="1841500"/>
          <p14:tracePt t="11266" x="6483350" y="1833563"/>
          <p14:tracePt t="11472" x="6483350" y="1841500"/>
          <p14:tracePt t="11480" x="6491288" y="1873250"/>
          <p14:tracePt t="11489" x="6507163" y="1898650"/>
          <p14:tracePt t="11494" x="6523038" y="1938338"/>
          <p14:tracePt t="11502" x="6538913" y="1970088"/>
          <p14:tracePt t="11510" x="6562725" y="2001838"/>
          <p14:tracePt t="11519" x="6586538" y="2033588"/>
          <p14:tracePt t="11526" x="6594475" y="2073275"/>
          <p14:tracePt t="11534" x="6610350" y="2097088"/>
          <p14:tracePt t="11542" x="6618288" y="2112963"/>
          <p14:tracePt t="11550" x="6626225" y="2128838"/>
          <p14:tracePt t="11559" x="6626225" y="2144713"/>
          <p14:tracePt t="11566" x="6634163" y="2144713"/>
          <p14:tracePt t="11576" x="6634163" y="2160588"/>
          <p14:tracePt t="11582" x="6642100" y="2168525"/>
          <p14:tracePt t="11592" x="6650038" y="2184400"/>
          <p14:tracePt t="11601" x="6657975" y="2200275"/>
          <p14:tracePt t="11609" x="6657975" y="2224088"/>
          <p14:tracePt t="11615" x="6665913" y="2233613"/>
          <p14:tracePt t="11624" x="6673850" y="2241550"/>
          <p14:tracePt t="11630" x="6673850" y="2257425"/>
          <p14:tracePt t="11637" x="6681788" y="2265363"/>
          <p14:tracePt t="11645" x="6689725" y="2273300"/>
          <p14:tracePt t="11652" x="6689725" y="2289175"/>
          <p14:tracePt t="11660" x="6697663" y="2297113"/>
          <p14:tracePt t="11668" x="6705600" y="2312988"/>
          <p14:tracePt t="11677" x="6713538" y="2328863"/>
          <p14:tracePt t="11685" x="6713538" y="2344738"/>
          <p14:tracePt t="11692" x="6721475" y="2352675"/>
          <p14:tracePt t="11700" x="6729413" y="2368550"/>
          <p14:tracePt t="11708" x="6729413" y="2376488"/>
          <p14:tracePt t="11716" x="6729413" y="2384425"/>
          <p14:tracePt t="11725" x="6729413" y="2400300"/>
          <p14:tracePt t="11733" x="6729413" y="2416175"/>
          <p14:tracePt t="11740" x="6737350" y="2416175"/>
          <p14:tracePt t="11746" x="6737350" y="2424113"/>
          <p14:tracePt t="11757" x="6737350" y="2439988"/>
          <p14:tracePt t="11765" x="6737350" y="2447925"/>
          <p14:tracePt t="11777" x="6737350" y="2455863"/>
          <p14:tracePt t="11779" x="6737350" y="2463800"/>
          <p14:tracePt t="11794" x="6737350" y="2479675"/>
          <p14:tracePt t="11812" x="6737350" y="2487613"/>
          <p14:tracePt t="11820" x="6737350" y="2503488"/>
          <p14:tracePt t="11829" x="6737350" y="2511425"/>
          <p14:tracePt t="11836" x="6737350" y="2519363"/>
          <p14:tracePt t="11844" x="6737350" y="2527300"/>
          <p14:tracePt t="11850" x="6737350" y="2535238"/>
          <p14:tracePt t="11858" x="6737350" y="2551113"/>
          <p14:tracePt t="11867" x="6737350" y="2559050"/>
          <p14:tracePt t="11874" x="6737350" y="2576513"/>
          <p14:tracePt t="11880" x="6737350" y="2584450"/>
          <p14:tracePt t="11898" x="6737350" y="2592388"/>
          <p14:tracePt t="11904" x="6737350" y="2600325"/>
          <p14:tracePt t="11921" x="6737350" y="2608263"/>
          <p14:tracePt t="11969" x="6729413" y="2616200"/>
          <p14:tracePt t="11985" x="6721475" y="2624138"/>
          <p14:tracePt t="11991" x="6713538" y="2632075"/>
          <p14:tracePt t="12007" x="6705600" y="2640013"/>
          <p14:tracePt t="12023" x="6697663" y="2640013"/>
          <p14:tracePt t="12030" x="6689725" y="2647950"/>
          <p14:tracePt t="12038" x="6681788" y="2647950"/>
          <p14:tracePt t="12046" x="6681788" y="2655888"/>
          <p14:tracePt t="12054" x="6673850" y="2663825"/>
          <p14:tracePt t="12062" x="6665913" y="2663825"/>
          <p14:tracePt t="12070" x="6657975" y="2671763"/>
          <p14:tracePt t="12086" x="6650038" y="2671763"/>
          <p14:tracePt t="12094" x="6650038" y="2679700"/>
          <p14:tracePt t="12102" x="6642100" y="2679700"/>
          <p14:tracePt t="12109" x="6642100" y="2687638"/>
          <p14:tracePt t="12116" x="6634163" y="2695575"/>
          <p14:tracePt t="12126" x="6626225" y="2695575"/>
          <p14:tracePt t="12132" x="6626225" y="2703513"/>
          <p14:tracePt t="12148" x="6618288" y="2703513"/>
          <p14:tracePt t="13212" x="6618288" y="2695575"/>
          <p14:tracePt t="13220" x="6626225" y="2695575"/>
          <p14:tracePt t="13227" x="6626225" y="2687638"/>
          <p14:tracePt t="13246" x="6634163" y="2679700"/>
          <p14:tracePt t="13401" x="6657975" y="2703513"/>
          <p14:tracePt t="13410" x="6665913" y="2743200"/>
          <p14:tracePt t="13416" x="6665913" y="2751138"/>
          <p14:tracePt t="13425" x="6657975" y="2759075"/>
          <p14:tracePt t="13432" x="6650038" y="2782888"/>
          <p14:tracePt t="13444" x="6650038" y="2790825"/>
          <p14:tracePt t="13448" x="6650038" y="2822575"/>
          <p14:tracePt t="13458" x="6657975" y="2838450"/>
          <p14:tracePt t="13880" x="6657975" y="2830513"/>
          <p14:tracePt t="13888" x="6650038" y="2814638"/>
          <p14:tracePt t="13896" x="6642100" y="2798763"/>
          <p14:tracePt t="13904" x="6642100" y="2790825"/>
          <p14:tracePt t="13912" x="6642100" y="2782888"/>
          <p14:tracePt t="13929" x="6642100" y="2774950"/>
          <p14:tracePt t="13945" x="6650038" y="2767013"/>
          <p14:tracePt t="13962" x="6657975" y="2759075"/>
          <p14:tracePt t="13969" x="6665913" y="2751138"/>
          <p14:tracePt t="13982" x="6665913" y="2735263"/>
          <p14:tracePt t="13992" x="6673850" y="2727325"/>
          <p14:tracePt t="13998" x="6673850" y="2719388"/>
          <p14:tracePt t="14014" x="6681788" y="2703513"/>
          <p14:tracePt t="14023" x="6689725" y="2687638"/>
          <p14:tracePt t="14038" x="6689725" y="2671763"/>
          <p14:tracePt t="14046" x="6689725" y="2663825"/>
          <p14:tracePt t="14056" x="6689725" y="2655888"/>
          <p14:tracePt t="14068" x="6689725" y="2647950"/>
          <p14:tracePt t="14078" x="6689725" y="2640013"/>
          <p14:tracePt t="14250" x="6689725" y="2632075"/>
          <p14:tracePt t="14710" x="6681788" y="2632075"/>
          <p14:tracePt t="16205" x="6681788" y="2616200"/>
          <p14:tracePt t="16214" x="6681788" y="2600325"/>
          <p14:tracePt t="16221" x="6681788" y="2584450"/>
          <p14:tracePt t="16231" x="6681788" y="2576513"/>
          <p14:tracePt t="16236" x="6681788" y="2566988"/>
          <p14:tracePt t="16242" x="6681788" y="2543175"/>
          <p14:tracePt t="16250" x="6689725" y="2535238"/>
          <p14:tracePt t="16264" x="6697663" y="2527300"/>
          <p14:tracePt t="16270" x="6705600" y="2503488"/>
          <p14:tracePt t="16274" x="6713538" y="2503488"/>
          <p14:tracePt t="16282" x="6713538" y="2495550"/>
          <p14:tracePt t="16307" x="6713538" y="2487613"/>
          <p14:tracePt t="17299" x="6713538" y="2495550"/>
          <p14:tracePt t="17307" x="6713538" y="2511425"/>
          <p14:tracePt t="17314" x="6713538" y="2519363"/>
          <p14:tracePt t="17322" x="6713538" y="2535238"/>
          <p14:tracePt t="17331" x="6713538" y="2551113"/>
          <p14:tracePt t="17338" x="6713538" y="2566988"/>
          <p14:tracePt t="17348" x="6721475" y="2576513"/>
          <p14:tracePt t="17352" x="6729413" y="2584450"/>
          <p14:tracePt t="17360" x="6729413" y="2600325"/>
          <p14:tracePt t="17370" x="6737350" y="2600325"/>
          <p14:tracePt t="17376" x="6745288" y="2608263"/>
          <p14:tracePt t="17384" x="6745288" y="2616200"/>
          <p14:tracePt t="17544" x="6745288" y="2624138"/>
          <p14:tracePt t="17551" x="6729413" y="2632075"/>
          <p14:tracePt t="17558" x="6713538" y="2640013"/>
          <p14:tracePt t="17566" x="6697663" y="2655888"/>
          <p14:tracePt t="17574" x="6689725" y="2663825"/>
          <p14:tracePt t="17582" x="6681788" y="2663825"/>
          <p14:tracePt t="17590" x="6673850" y="2671763"/>
          <p14:tracePt t="17608" x="6665913" y="2679700"/>
          <p14:tracePt t="17616" x="6657975" y="2679700"/>
          <p14:tracePt t="18261" x="6657975" y="2695575"/>
          <p14:tracePt t="18266" x="6665913" y="2711450"/>
          <p14:tracePt t="18330" x="6657975" y="2711450"/>
          <p14:tracePt t="18348" x="6650038" y="2711450"/>
          <p14:tracePt t="19676" x="6650038" y="2703513"/>
          <p14:tracePt t="19685" x="6657975" y="2703513"/>
          <p14:tracePt t="19693" x="6673850" y="2703513"/>
          <p14:tracePt t="19708" x="6689725" y="2711450"/>
          <p14:tracePt t="19717" x="6705600" y="2711450"/>
          <p14:tracePt t="19724" x="6729413" y="2719388"/>
          <p14:tracePt t="19732" x="6745288" y="2727325"/>
          <p14:tracePt t="19739" x="6761163" y="2727325"/>
          <p14:tracePt t="19750" x="6777038" y="2735263"/>
          <p14:tracePt t="19755" x="6802438" y="2751138"/>
          <p14:tracePt t="19762" x="6826250" y="2759075"/>
          <p14:tracePt t="19771" x="6850063" y="2782888"/>
          <p14:tracePt t="19779" x="6881813" y="2798763"/>
          <p14:tracePt t="19787" x="6905625" y="2830513"/>
          <p14:tracePt t="19794" x="6937375" y="2870200"/>
          <p14:tracePt t="19802" x="6977063" y="2909888"/>
          <p14:tracePt t="19810" x="7008813" y="2959100"/>
          <p14:tracePt t="19818" x="7048500" y="2998788"/>
          <p14:tracePt t="19826" x="7080250" y="3046413"/>
          <p14:tracePt t="19834" x="7104063" y="3070225"/>
          <p14:tracePt t="19842" x="7119938" y="3101975"/>
          <p14:tracePt t="19851" x="7145338" y="3125788"/>
          <p14:tracePt t="19858" x="7169150" y="3165475"/>
          <p14:tracePt t="19866" x="7177088" y="3197225"/>
          <p14:tracePt t="19872" x="7192963" y="3244850"/>
          <p14:tracePt t="19882" x="7208838" y="3294063"/>
          <p14:tracePt t="19888" x="7224713" y="3341688"/>
          <p14:tracePt t="19898" x="7232650" y="3381375"/>
          <p14:tracePt t="19904" x="7248525" y="3429000"/>
          <p14:tracePt t="19912" x="7264400" y="3476625"/>
          <p14:tracePt t="19920" x="7280275" y="3532188"/>
          <p14:tracePt t="19929" x="7304088" y="3579813"/>
          <p14:tracePt t="19936" x="7335838" y="3636963"/>
          <p14:tracePt t="19944" x="7367588" y="3684588"/>
          <p14:tracePt t="19952" x="7399338" y="3732213"/>
          <p14:tracePt t="19960" x="7431088" y="3779838"/>
          <p14:tracePt t="19968" x="7454900" y="3827463"/>
          <p14:tracePt t="19976" x="7478713" y="3875088"/>
          <p14:tracePt t="19983" x="7504113" y="3914775"/>
          <p14:tracePt t="19992" x="7527925" y="3948113"/>
          <p14:tracePt t="20000" x="7527925" y="3987800"/>
          <p14:tracePt t="20009" x="7535863" y="4019550"/>
          <p14:tracePt t="20016" x="7543800" y="4051300"/>
          <p14:tracePt t="20022" x="7551738" y="4090988"/>
          <p14:tracePt t="20032" x="7559675" y="4130675"/>
          <p14:tracePt t="20038" x="7567613" y="4154488"/>
          <p14:tracePt t="20048" x="7575550" y="4178300"/>
          <p14:tracePt t="20054" x="7575550" y="4225925"/>
          <p14:tracePt t="20063" x="7583488" y="4273550"/>
          <p14:tracePt t="20070" x="7583488" y="4314825"/>
          <p14:tracePt t="20078" x="7583488" y="4354513"/>
          <p14:tracePt t="20086" x="7583488" y="4410075"/>
          <p14:tracePt t="20094" x="7583488" y="4473575"/>
          <p14:tracePt t="20102" x="7583488" y="4537075"/>
          <p14:tracePt t="20108" x="7583488" y="4600575"/>
          <p14:tracePt t="20117" x="7583488" y="4665663"/>
          <p14:tracePt t="20124" x="7583488" y="4729163"/>
          <p14:tracePt t="20134" x="7575550" y="4800600"/>
          <p14:tracePt t="20140" x="7567613" y="4864100"/>
          <p14:tracePt t="20150" x="7559675" y="4919663"/>
          <p14:tracePt t="20156" x="7559675" y="4959350"/>
          <p14:tracePt t="20167" x="7559675" y="5000625"/>
          <p14:tracePt t="20172" x="7559675" y="5048250"/>
          <p14:tracePt t="20183" x="7559675" y="5103813"/>
          <p14:tracePt t="20188" x="7559675" y="5167313"/>
          <p14:tracePt t="20201" x="7559675" y="5230813"/>
          <p14:tracePt t="20204" x="7567613" y="5294313"/>
          <p14:tracePt t="20213" x="7583488" y="5359400"/>
          <p14:tracePt t="20220" x="7583488" y="5414963"/>
          <p14:tracePt t="20231" x="7583488" y="5462588"/>
          <p14:tracePt t="20239" x="7567613" y="5518150"/>
          <p14:tracePt t="20243" x="7543800" y="5573713"/>
          <p14:tracePt t="20252" x="7519988" y="5629275"/>
          <p14:tracePt t="20258" x="7504113" y="5678488"/>
          <p14:tracePt t="20268" x="7496175" y="5718175"/>
          <p14:tracePt t="20274" x="7496175" y="5757863"/>
          <p14:tracePt t="20284" x="7486650" y="5789613"/>
          <p14:tracePt t="20290" x="7478713" y="5821363"/>
          <p14:tracePt t="20301" x="7470775" y="5868988"/>
          <p14:tracePt t="20307" x="7462838" y="5900738"/>
          <p14:tracePt t="20316" x="7446963" y="5940425"/>
          <p14:tracePt t="20322" x="7423150" y="5988050"/>
          <p14:tracePt t="20334" x="7399338" y="6037263"/>
          <p14:tracePt t="20338" x="7359650" y="6076950"/>
          <p14:tracePt t="20346" x="7312025" y="6108700"/>
          <p14:tracePt t="20352" x="7256463" y="6132513"/>
          <p14:tracePt t="20360" x="7192963" y="6140450"/>
          <p14:tracePt t="20368" x="7119938" y="6148388"/>
          <p14:tracePt t="20376" x="7040563" y="6156325"/>
          <p14:tracePt t="20386" x="6945313" y="6164263"/>
          <p14:tracePt t="20392" x="6850063" y="6172200"/>
          <p14:tracePt t="20402" x="6761163" y="6188075"/>
          <p14:tracePt t="20408" x="6681788" y="6196013"/>
          <p14:tracePt t="20417" x="6610350" y="6203950"/>
          <p14:tracePt t="20424" x="6546850" y="6203950"/>
          <p14:tracePt t="20434" x="6507163" y="6211888"/>
          <p14:tracePt t="20441" x="6459538" y="6211888"/>
          <p14:tracePt t="20450" x="6434138" y="6219825"/>
          <p14:tracePt t="20456" x="6410325" y="6227763"/>
          <p14:tracePt t="20467" x="6386513" y="6227763"/>
          <p14:tracePt t="20472" x="6362700" y="6227763"/>
          <p14:tracePt t="20479" x="6346825" y="6227763"/>
          <p14:tracePt t="20486" x="6330950" y="6227763"/>
          <p14:tracePt t="20494" x="6315075" y="6227763"/>
          <p14:tracePt t="20503" x="6299200" y="6227763"/>
          <p14:tracePt t="20510" x="6275388" y="6227763"/>
          <p14:tracePt t="20526" x="6267450" y="6219825"/>
          <p14:tracePt t="20534" x="6259513" y="6219825"/>
          <p14:tracePt t="20542" x="6251575" y="6219825"/>
          <p14:tracePt t="20552" x="6243638" y="6211888"/>
          <p14:tracePt t="20567" x="6235700" y="6203950"/>
          <p14:tracePt t="20574" x="6219825" y="6196013"/>
          <p14:tracePt t="20584" x="6211888" y="6196013"/>
          <p14:tracePt t="20590" x="6196013" y="6188075"/>
          <p14:tracePt t="20601" x="6164263" y="6180138"/>
          <p14:tracePt t="20606" x="6148388" y="6180138"/>
          <p14:tracePt t="20613" x="6124575" y="6180138"/>
          <p14:tracePt t="20620" x="6108700" y="6172200"/>
          <p14:tracePt t="20629" x="6091238" y="6164263"/>
          <p14:tracePt t="20636" x="6083300" y="6164263"/>
          <p14:tracePt t="20644" x="6067425" y="6156325"/>
          <p14:tracePt t="20660" x="6059488" y="6156325"/>
          <p14:tracePt t="20668" x="6051550" y="6156325"/>
          <p14:tracePt t="20684" x="6043613" y="6156325"/>
          <p14:tracePt t="20692" x="6035675" y="6156325"/>
          <p14:tracePt t="20710" x="6027738" y="6156325"/>
          <p14:tracePt t="20717" x="6019800" y="6156325"/>
          <p14:tracePt t="20924" x="6027738" y="6156325"/>
          <p14:tracePt t="20928" x="6043613" y="6148388"/>
          <p14:tracePt t="20936" x="6067425" y="6140450"/>
          <p14:tracePt t="20944" x="6091238" y="6140450"/>
          <p14:tracePt t="20952" x="6116638" y="6132513"/>
          <p14:tracePt t="20960" x="6140450" y="6124575"/>
          <p14:tracePt t="20968" x="6164263" y="6116638"/>
          <p14:tracePt t="20974" x="6188075" y="6108700"/>
          <p14:tracePt t="20984" x="6203950" y="6108700"/>
          <p14:tracePt t="20990" x="6219825" y="6100763"/>
          <p14:tracePt t="21001" x="6243638" y="6092825"/>
          <p14:tracePt t="21006" x="6259513" y="6092825"/>
          <p14:tracePt t="21015" x="6275388" y="6084888"/>
          <p14:tracePt t="21022" x="6283325" y="6076950"/>
          <p14:tracePt t="21030" x="6307138" y="6069013"/>
          <p14:tracePt t="21038" x="6315075" y="6061075"/>
          <p14:tracePt t="21046" x="6323013" y="6053138"/>
          <p14:tracePt t="21054" x="6346825" y="6045200"/>
          <p14:tracePt t="21063" x="6362700" y="6029325"/>
          <p14:tracePt t="21070" x="6378575" y="6029325"/>
          <p14:tracePt t="21078" x="6394450" y="6013450"/>
          <p14:tracePt t="21086" x="6418263" y="6005513"/>
          <p14:tracePt t="21094" x="6434138" y="6005513"/>
          <p14:tracePt t="21103" x="6451600" y="5995988"/>
          <p14:tracePt t="21108" x="6467475" y="5980113"/>
          <p14:tracePt t="21118" x="6483350" y="5980113"/>
          <p14:tracePt t="21124" x="6507163" y="5964238"/>
          <p14:tracePt t="21137" x="6530975" y="5948363"/>
          <p14:tracePt t="21143" x="6554788" y="5940425"/>
          <p14:tracePt t="21148" x="6594475" y="5924550"/>
          <p14:tracePt t="21156" x="6618288" y="5908675"/>
          <p14:tracePt t="21164" x="6642100" y="5900738"/>
          <p14:tracePt t="21172" x="6665913" y="5884863"/>
          <p14:tracePt t="21180" x="6697663" y="5868988"/>
          <p14:tracePt t="21188" x="6721475" y="5845175"/>
          <p14:tracePt t="21202" x="6753225" y="5829300"/>
          <p14:tracePt t="21204" x="6769100" y="5821363"/>
          <p14:tracePt t="21212" x="6784975" y="5805488"/>
          <p14:tracePt t="21218" x="6802438" y="5789613"/>
          <p14:tracePt t="21226" x="6818313" y="5781675"/>
          <p14:tracePt t="21235" x="6826250" y="5765800"/>
          <p14:tracePt t="21242" x="6834188" y="5757863"/>
          <p14:tracePt t="21251" x="6842125" y="5741988"/>
          <p14:tracePt t="21258" x="6842125" y="5718175"/>
          <p14:tracePt t="21268" x="6850063" y="5702300"/>
          <p14:tracePt t="21274" x="6858000" y="5678488"/>
          <p14:tracePt t="21284" x="6858000" y="5645150"/>
          <p14:tracePt t="21290" x="6858000" y="5605463"/>
          <p14:tracePt t="21301" x="6858000" y="5557838"/>
          <p14:tracePt t="21307" x="6858000" y="5502275"/>
          <p14:tracePt t="21315" x="6842125" y="5438775"/>
          <p14:tracePt t="21322" x="6818313" y="5375275"/>
          <p14:tracePt t="21331" x="6802438" y="5319713"/>
          <p14:tracePt t="21338" x="6777038" y="5246688"/>
          <p14:tracePt t="21345" x="6761163" y="5191125"/>
          <p14:tracePt t="21353" x="6729413" y="5127625"/>
          <p14:tracePt t="21360" x="6705600" y="5056188"/>
          <p14:tracePt t="21369" x="6689725" y="5000625"/>
          <p14:tracePt t="21376" x="6665913" y="4951413"/>
          <p14:tracePt t="21385" x="6642100" y="4887913"/>
          <p14:tracePt t="21392" x="6626225" y="4824413"/>
          <p14:tracePt t="21402" x="6594475" y="4752975"/>
          <p14:tracePt t="21408" x="6570663" y="4689475"/>
          <p14:tracePt t="21418" x="6530975" y="4616450"/>
          <p14:tracePt t="21424" x="6507163" y="4552950"/>
          <p14:tracePt t="21434" x="6491288" y="4505325"/>
          <p14:tracePt t="21440" x="6483350" y="4465638"/>
          <p14:tracePt t="21450" x="6475413" y="4418013"/>
          <p14:tracePt t="21456" x="6459538" y="4362450"/>
          <p14:tracePt t="21462" x="6442075" y="4306888"/>
          <p14:tracePt t="21470" x="6434138" y="4257675"/>
          <p14:tracePt t="21478" x="6426200" y="4217988"/>
          <p14:tracePt t="21486" x="6418263" y="4170363"/>
          <p14:tracePt t="21494" x="6410325" y="4122738"/>
          <p14:tracePt t="21502" x="6402388" y="4090988"/>
          <p14:tracePt t="21510" x="6394450" y="4043363"/>
          <p14:tracePt t="21518" x="6386513" y="4011613"/>
          <p14:tracePt t="21526" x="6386513" y="3979863"/>
          <p14:tracePt t="21535" x="6386513" y="3956050"/>
          <p14:tracePt t="21542" x="6378575" y="3922713"/>
          <p14:tracePt t="21551" x="6378575" y="3890963"/>
          <p14:tracePt t="21559" x="6378575" y="3867150"/>
          <p14:tracePt t="21566" x="6378575" y="3843338"/>
          <p14:tracePt t="21574" x="6386513" y="3819525"/>
          <p14:tracePt t="21584" x="6394450" y="3795713"/>
          <p14:tracePt t="21590" x="6394450" y="3771900"/>
          <p14:tracePt t="21597" x="6402388" y="3748088"/>
          <p14:tracePt t="21604" x="6410325" y="3724275"/>
          <p14:tracePt t="21613" x="6418263" y="3700463"/>
          <p14:tracePt t="21620" x="6418263" y="3676650"/>
          <p14:tracePt t="21628" x="6426200" y="3652838"/>
          <p14:tracePt t="21637" x="6442075" y="3629025"/>
          <p14:tracePt t="21644" x="6451600" y="3595688"/>
          <p14:tracePt t="21652" x="6451600" y="3571875"/>
          <p14:tracePt t="21660" x="6459538" y="3548063"/>
          <p14:tracePt t="21668" x="6467475" y="3524250"/>
          <p14:tracePt t="21676" x="6475413" y="3500438"/>
          <p14:tracePt t="21685" x="6475413" y="3476625"/>
          <p14:tracePt t="21692" x="6483350" y="3444875"/>
          <p14:tracePt t="21702" x="6483350" y="3421063"/>
          <p14:tracePt t="21708" x="6483350" y="3397250"/>
          <p14:tracePt t="21718" x="6491288" y="3373438"/>
          <p14:tracePt t="21722" x="6499225" y="3349625"/>
          <p14:tracePt t="21730" x="6507163" y="3325813"/>
          <p14:tracePt t="21738" x="6507163" y="3302000"/>
          <p14:tracePt t="21747" x="6507163" y="3286125"/>
          <p14:tracePt t="21754" x="6507163" y="3278188"/>
          <p14:tracePt t="21762" x="6515100" y="3262313"/>
          <p14:tracePt t="21770" x="6515100" y="3252788"/>
          <p14:tracePt t="21779" x="6515100" y="3228975"/>
          <p14:tracePt t="21786" x="6523038" y="3213100"/>
          <p14:tracePt t="21795" x="6523038" y="3205163"/>
          <p14:tracePt t="21802" x="6523038" y="3181350"/>
          <p14:tracePt t="21810" x="6523038" y="3157538"/>
          <p14:tracePt t="21818" x="6523038" y="3133725"/>
          <p14:tracePt t="21827" x="6523038" y="3117850"/>
          <p14:tracePt t="21834" x="6523038" y="3101975"/>
          <p14:tracePt t="21840" x="6523038" y="3086100"/>
          <p14:tracePt t="21849" x="6523038" y="3062288"/>
          <p14:tracePt t="21856" x="6515100" y="3046413"/>
          <p14:tracePt t="21864" x="6515100" y="3030538"/>
          <p14:tracePt t="21872" x="6515100" y="3014663"/>
          <p14:tracePt t="21880" x="6507163" y="2998788"/>
          <p14:tracePt t="21888" x="6499225" y="2974975"/>
          <p14:tracePt t="21897" x="6491288" y="2959100"/>
          <p14:tracePt t="21904" x="6491288" y="2943225"/>
          <p14:tracePt t="21912" x="6483350" y="2927350"/>
          <p14:tracePt t="21920" x="6475413" y="2909888"/>
          <p14:tracePt t="21929" x="6475413" y="2894013"/>
          <p14:tracePt t="21936" x="6475413" y="2878138"/>
          <p14:tracePt t="21944" x="6467475" y="2870200"/>
          <p14:tracePt t="21968" x="6451600" y="2830513"/>
          <p14:tracePt t="21974" x="6451600" y="2822575"/>
          <p14:tracePt t="21985" x="6442075" y="2798763"/>
          <p14:tracePt t="21990" x="6434138" y="2790825"/>
          <p14:tracePt t="21998" x="6434138" y="2782888"/>
          <p14:tracePt t="22007" x="6426200" y="2774950"/>
          <p14:tracePt t="22014" x="6426200" y="2767013"/>
          <p14:tracePt t="22023" x="6426200" y="2759075"/>
          <p14:tracePt t="22039" x="6418263" y="2743200"/>
          <p14:tracePt t="22056" x="6418263" y="2735263"/>
          <p14:tracePt t="22070" x="6418263" y="2727325"/>
          <p14:tracePt t="22156" x="6418263" y="2719388"/>
          <p14:tracePt t="22165" x="6418263" y="2711450"/>
          <p14:tracePt t="22172" x="6426200" y="2711450"/>
          <p14:tracePt t="22188" x="6434138" y="2703513"/>
          <p14:tracePt t="22204" x="6442075" y="2695575"/>
          <p14:tracePt t="22219" x="6451600" y="2695575"/>
          <p14:tracePt t="22227" x="6459538" y="2687638"/>
          <p14:tracePt t="22242" x="6459538" y="2679700"/>
          <p14:tracePt t="22252" x="6467475" y="2679700"/>
          <p14:tracePt t="22283" x="6467475" y="2671763"/>
          <p14:tracePt t="22290" x="6475413" y="2671763"/>
          <p14:tracePt t="22315" x="6475413" y="2663825"/>
          <p14:tracePt t="22320" x="6483350" y="2663825"/>
          <p14:tracePt t="22328" x="6491288" y="2663825"/>
          <p14:tracePt t="22353" x="6491288" y="2655888"/>
          <p14:tracePt t="28511" x="6499225" y="2655888"/>
          <p14:tracePt t="28519" x="6515100" y="2663825"/>
          <p14:tracePt t="28527" x="6538913" y="2687638"/>
          <p14:tracePt t="28535" x="6586538" y="2711450"/>
          <p14:tracePt t="28544" x="6657975" y="2735263"/>
          <p14:tracePt t="28551" x="6713538" y="2767013"/>
          <p14:tracePt t="28560" x="6769100" y="2814638"/>
          <p14:tracePt t="28566" x="6826250" y="2862263"/>
          <p14:tracePt t="28575" x="6865938" y="2919413"/>
          <p14:tracePt t="28580" x="6913563" y="2959100"/>
          <p14:tracePt t="28594" x="6961188" y="2998788"/>
          <p14:tracePt t="28596" x="7008813" y="3046413"/>
          <p14:tracePt t="28604" x="7056438" y="3094038"/>
          <p14:tracePt t="28612" x="7119938" y="3173413"/>
          <p14:tracePt t="28620" x="7192963" y="3252788"/>
          <p14:tracePt t="28628" x="7264400" y="3349625"/>
          <p14:tracePt t="28637" x="7335838" y="3452813"/>
          <p14:tracePt t="28644" x="7407275" y="3579813"/>
          <p14:tracePt t="28652" x="7462838" y="3684588"/>
          <p14:tracePt t="28660" x="7512050" y="3787775"/>
          <p14:tracePt t="28668" x="7551738" y="3875088"/>
          <p14:tracePt t="28676" x="7599363" y="3956050"/>
          <p14:tracePt t="28686" x="7639050" y="4043363"/>
          <p14:tracePt t="28696" x="7678738" y="4114800"/>
          <p14:tracePt t="28702" x="7726363" y="4194175"/>
          <p14:tracePt t="28708" x="7773988" y="4265613"/>
          <p14:tracePt t="28714" x="7805738" y="4322763"/>
          <p14:tracePt t="28724" x="7829550" y="4354513"/>
          <p14:tracePt t="28731" x="7854950" y="4370388"/>
          <p14:tracePt t="28739" x="7854950" y="4378325"/>
          <p14:tracePt t="28746" x="7862888" y="4378325"/>
          <p14:tracePt t="28819" x="7862888" y="4386263"/>
          <p14:tracePt t="28832" x="7862888" y="4394200"/>
          <p14:tracePt t="28857" x="7854950" y="4402138"/>
          <p14:tracePt t="28864" x="7854950" y="4410075"/>
          <p14:tracePt t="28872" x="7854950" y="4425950"/>
          <p14:tracePt t="28881" x="7854950" y="4449763"/>
          <p14:tracePt t="28889" x="7854950" y="4473575"/>
          <p14:tracePt t="28896" x="7854950" y="4489450"/>
          <p14:tracePt t="28905" x="7854950" y="4505325"/>
          <p14:tracePt t="28912" x="7854950" y="4521200"/>
          <p14:tracePt t="28920" x="7854950" y="4529138"/>
          <p14:tracePt t="28929" x="7854950" y="4537075"/>
          <p14:tracePt t="28944" x="7847013" y="4545013"/>
          <p14:tracePt t="28950" x="7839075" y="4552950"/>
          <p14:tracePt t="28966" x="7829550" y="4560888"/>
          <p14:tracePt t="28976" x="7813675" y="4560888"/>
          <p14:tracePt t="28983" x="7797800" y="4568825"/>
          <p14:tracePt t="28993" x="7773988" y="4576763"/>
          <p14:tracePt t="28998" x="7750175" y="4584700"/>
          <p14:tracePt t="29009" x="7726363" y="4584700"/>
          <p14:tracePt t="29015" x="7702550" y="4592638"/>
          <p14:tracePt t="29025" x="7686675" y="4600575"/>
          <p14:tracePt t="29030" x="7670800" y="4608513"/>
          <p14:tracePt t="29211" x="7678738" y="4616450"/>
          <p14:tracePt t="29218" x="7694613" y="4624388"/>
          <p14:tracePt t="29226" x="7710488" y="4624388"/>
          <p14:tracePt t="29234" x="7726363" y="4624388"/>
          <p14:tracePt t="29243" x="7742238" y="4633913"/>
          <p14:tracePt t="29250" x="7766050" y="4641850"/>
          <p14:tracePt t="29260" x="7797800" y="4649788"/>
          <p14:tracePt t="29267" x="7821613" y="4657725"/>
          <p14:tracePt t="29276" x="7839075" y="4665663"/>
          <p14:tracePt t="29282" x="7854950" y="4673600"/>
          <p14:tracePt t="29293" x="7870825" y="4673600"/>
          <p14:tracePt t="29296" x="7894638" y="4673600"/>
          <p14:tracePt t="29305" x="7902575" y="4673600"/>
          <p14:tracePt t="29320" x="7910513" y="4673600"/>
          <p14:tracePt t="29329" x="7918450" y="4681538"/>
          <p14:tracePt t="29394" x="7926388" y="4681538"/>
          <p14:tracePt t="29409" x="7934325" y="4681538"/>
          <p14:tracePt t="29416" x="7942263" y="4681538"/>
          <p14:tracePt t="29425" x="7950200" y="4681538"/>
          <p14:tracePt t="29439" x="7958138" y="4681538"/>
          <p14:tracePt t="29446" x="7974013" y="4681538"/>
          <p14:tracePt t="29462" x="7981950" y="4681538"/>
          <p14:tracePt t="29479" x="7989888" y="4673600"/>
          <p14:tracePt t="29488" x="7997825" y="4673600"/>
          <p14:tracePt t="29504" x="8005763" y="4665663"/>
          <p14:tracePt t="29519" x="8013700" y="4665663"/>
          <p14:tracePt t="29527" x="8029575" y="4657725"/>
          <p14:tracePt t="29535" x="8045450" y="4657725"/>
          <p14:tracePt t="29543" x="8061325" y="4657725"/>
          <p14:tracePt t="29548" x="8085138" y="4657725"/>
          <p14:tracePt t="29560" x="8101013" y="4657725"/>
          <p14:tracePt t="29564" x="8116888" y="4657725"/>
          <p14:tracePt t="29573" x="8132763" y="4657725"/>
          <p14:tracePt t="29580" x="8148638" y="4657725"/>
          <p14:tracePt t="29588" x="8164513" y="4649788"/>
          <p14:tracePt t="29596" x="8180388" y="4641850"/>
          <p14:tracePt t="29605" x="8197850" y="4641850"/>
          <p14:tracePt t="29612" x="8205788" y="4641850"/>
          <p14:tracePt t="29620" x="8221663" y="4633913"/>
          <p14:tracePt t="29628" x="8237538" y="4624388"/>
          <p14:tracePt t="29636" x="8253413" y="4616450"/>
          <p14:tracePt t="29644" x="8261350" y="4616450"/>
          <p14:tracePt t="29652" x="8277225" y="4616450"/>
          <p14:tracePt t="29661" x="8293100" y="4608513"/>
          <p14:tracePt t="29682" x="8301038" y="4608513"/>
          <p14:tracePt t="29783" x="8293100" y="4600575"/>
          <p14:tracePt t="29787" x="8285163" y="4600575"/>
          <p14:tracePt t="29794" x="8269288" y="4592638"/>
          <p14:tracePt t="29802" x="8253413" y="4592638"/>
          <p14:tracePt t="29810" x="8229600" y="4592638"/>
          <p14:tracePt t="29817" x="8197850" y="4592638"/>
          <p14:tracePt t="29831" x="8156575" y="4592638"/>
          <p14:tracePt t="29832" x="8108950" y="4592638"/>
          <p14:tracePt t="29843" x="8077200" y="4584700"/>
          <p14:tracePt t="29848" x="8029575" y="4584700"/>
          <p14:tracePt t="29860" x="7989888" y="4584700"/>
          <p14:tracePt t="29864" x="7942263" y="4576763"/>
          <p14:tracePt t="29872" x="7902575" y="4576763"/>
          <p14:tracePt t="29880" x="7870825" y="4576763"/>
          <p14:tracePt t="29888" x="7847013" y="4576763"/>
          <p14:tracePt t="29896" x="7821613" y="4576763"/>
          <p14:tracePt t="29904" x="7805738" y="4576763"/>
          <p14:tracePt t="29912" x="7781925" y="4576763"/>
          <p14:tracePt t="29918" x="7766050" y="4576763"/>
          <p14:tracePt t="29936" x="7758113" y="4584700"/>
          <p14:tracePt t="30061" x="7758113" y="4592638"/>
          <p14:tracePt t="30068" x="7766050" y="4600575"/>
          <p14:tracePt t="30076" x="7781925" y="4600575"/>
          <p14:tracePt t="30084" x="7789863" y="4608513"/>
          <p14:tracePt t="30093" x="7797800" y="4616450"/>
          <p14:tracePt t="30100" x="7813675" y="4616450"/>
          <p14:tracePt t="30110" x="7821613" y="4624388"/>
          <p14:tracePt t="30116" x="7829550" y="4624388"/>
          <p14:tracePt t="30126" x="7829550" y="4633913"/>
          <p14:tracePt t="30133" x="7847013" y="4633913"/>
          <p14:tracePt t="30142" x="7862888" y="4633913"/>
          <p14:tracePt t="30148" x="7886700" y="4641850"/>
          <p14:tracePt t="30159" x="7926388" y="4649788"/>
          <p14:tracePt t="30165" x="7950200" y="4657725"/>
          <p14:tracePt t="30170" x="7974013" y="4665663"/>
          <p14:tracePt t="30178" x="7997825" y="4665663"/>
          <p14:tracePt t="30187" x="8013700" y="4673600"/>
          <p14:tracePt t="30194" x="8021638" y="4673600"/>
          <p14:tracePt t="30211" x="8021638" y="4681538"/>
          <p14:tracePt t="30394" x="8029575" y="4681538"/>
          <p14:tracePt t="30410" x="8053388" y="4681538"/>
          <p14:tracePt t="30419" x="8085138" y="4681538"/>
          <p14:tracePt t="30425" x="8124825" y="4681538"/>
          <p14:tracePt t="30431" x="8156575" y="4681538"/>
          <p14:tracePt t="30439" x="8205788" y="4681538"/>
          <p14:tracePt t="30446" x="8245475" y="4681538"/>
          <p14:tracePt t="30454" x="8285163" y="4681538"/>
          <p14:tracePt t="30462" x="8332788" y="4673600"/>
          <p14:tracePt t="30470" x="8356600" y="4673600"/>
          <p14:tracePt t="30478" x="8372475" y="4673600"/>
          <p14:tracePt t="30486" x="8380413" y="4673600"/>
          <p14:tracePt t="30557" x="8380413" y="4665663"/>
          <p14:tracePt t="30612" x="8372475" y="4657725"/>
          <p14:tracePt t="30628" x="8364538" y="4657725"/>
          <p14:tracePt t="30636" x="8356600" y="4657725"/>
          <p14:tracePt t="30644" x="8356600" y="4649788"/>
          <p14:tracePt t="30652" x="8340725" y="4641850"/>
          <p14:tracePt t="30661" x="8324850" y="4641850"/>
          <p14:tracePt t="30666" x="8308975" y="4641850"/>
          <p14:tracePt t="30675" x="8285163" y="4633913"/>
          <p14:tracePt t="30682" x="8269288" y="4624388"/>
          <p14:tracePt t="30691" x="8253413" y="4624388"/>
          <p14:tracePt t="30699" x="8237538" y="4624388"/>
          <p14:tracePt t="30706" x="8221663" y="4616450"/>
          <p14:tracePt t="30714" x="8213725" y="4616450"/>
          <p14:tracePt t="30730" x="8205788" y="4616450"/>
          <p14:tracePt t="30738" x="8197850" y="4616450"/>
          <p14:tracePt t="30944" x="8205788" y="4616450"/>
          <p14:tracePt t="30950" x="8213725" y="4616450"/>
          <p14:tracePt t="30959" x="8221663" y="4616450"/>
          <p14:tracePt t="30966" x="8229600" y="4616450"/>
          <p14:tracePt t="30982" x="8237538" y="4616450"/>
          <p14:tracePt t="31034" x="8245475" y="4616450"/>
          <p14:tracePt t="31093" x="8253413" y="4616450"/>
          <p14:tracePt t="31179" x="8245475" y="4624388"/>
          <p14:tracePt t="31188" x="8237538" y="4624388"/>
          <p14:tracePt t="31196" x="8229600" y="4633913"/>
          <p14:tracePt t="31212" x="8221663" y="4633913"/>
          <p14:tracePt t="31228" x="8213725" y="4641850"/>
          <p14:tracePt t="31495" x="8213725" y="4649788"/>
          <p14:tracePt t="31952" x="8221663" y="4649788"/>
          <p14:tracePt t="32325" x="8245475" y="4649788"/>
          <p14:tracePt t="32332" x="8261350" y="4649788"/>
          <p14:tracePt t="32338" x="8269288" y="4657725"/>
          <p14:tracePt t="32346" x="8277225" y="4657725"/>
          <p14:tracePt t="32369" x="8285163" y="4657725"/>
          <p14:tracePt t="32386" x="8293100" y="4657725"/>
          <p14:tracePt t="32692" x="8301038" y="4657725"/>
          <p14:tracePt t="32698" x="8324850" y="4649788"/>
          <p14:tracePt t="32707" x="8348663" y="4649788"/>
          <p14:tracePt t="32715" x="8364538" y="4641850"/>
          <p14:tracePt t="32724" x="8380413" y="4641850"/>
          <p14:tracePt t="32730" x="8396288" y="4641850"/>
          <p14:tracePt t="32740" x="8412163" y="4633913"/>
          <p14:tracePt t="32750" x="8435975" y="4633913"/>
          <p14:tracePt t="32756" x="8443913" y="4633913"/>
          <p14:tracePt t="32765" x="8451850" y="4633913"/>
          <p14:tracePt t="32769" x="8459788" y="4633913"/>
          <p14:tracePt t="32781" x="8467725" y="4633913"/>
          <p14:tracePt t="32795" x="8475663" y="4633913"/>
          <p14:tracePt t="32800" x="8483600" y="4633913"/>
          <p14:tracePt t="32816" x="8491538" y="4633913"/>
          <p14:tracePt t="32824" x="8499475" y="4633913"/>
          <p14:tracePt t="32832" x="8515350" y="4624388"/>
          <p14:tracePt t="32840" x="8531225" y="4624388"/>
          <p14:tracePt t="32848" x="8548688" y="4624388"/>
          <p14:tracePt t="32856" x="8572500" y="4624388"/>
          <p14:tracePt t="32865" x="8580438" y="4624388"/>
          <p14:tracePt t="32874" x="8596313" y="4624388"/>
          <p14:tracePt t="32884" x="8612188" y="4624388"/>
          <p14:tracePt t="32891" x="8628063" y="4624388"/>
          <p14:tracePt t="32899" x="8651875" y="4624388"/>
          <p14:tracePt t="32902" x="8667750" y="4624388"/>
          <p14:tracePt t="32912" x="8675688" y="4624388"/>
          <p14:tracePt t="32918" x="8683625" y="4624388"/>
          <p14:tracePt t="32928" x="8699500" y="4624388"/>
          <p14:tracePt t="32935" x="8723313" y="4633913"/>
          <p14:tracePt t="32942" x="8747125" y="4633913"/>
          <p14:tracePt t="32950" x="8770938" y="4641850"/>
          <p14:tracePt t="32959" x="8794750" y="4649788"/>
          <p14:tracePt t="32966" x="8826500" y="4649788"/>
          <p14:tracePt t="32974" x="8842375" y="4649788"/>
          <p14:tracePt t="32982" x="8866188" y="4657725"/>
          <p14:tracePt t="32990" x="8891588" y="4665663"/>
          <p14:tracePt t="32998" x="8907463" y="4665663"/>
          <p14:tracePt t="33007" x="8931275" y="4673600"/>
          <p14:tracePt t="33014" x="8939213" y="4673600"/>
          <p14:tracePt t="33022" x="8955088" y="4673600"/>
          <p14:tracePt t="33030" x="8963025" y="4673600"/>
          <p14:tracePt t="33036" x="8986838" y="4673600"/>
          <p14:tracePt t="33046" x="8994775" y="4673600"/>
          <p14:tracePt t="33052" x="9010650" y="4673600"/>
          <p14:tracePt t="33062" x="9026525" y="4673600"/>
          <p14:tracePt t="33069" x="9042400" y="4673600"/>
          <p14:tracePt t="33079" x="9058275" y="4673600"/>
          <p14:tracePt t="33084" x="9082088" y="4673600"/>
          <p14:tracePt t="33092" x="9097963" y="4673600"/>
          <p14:tracePt t="33100" x="9105900" y="4681538"/>
          <p14:tracePt t="33108" x="9113838" y="4681538"/>
          <p14:tracePt t="33116" x="9121775" y="4681538"/>
          <p14:tracePt t="33132" x="9129713" y="4689475"/>
          <p14:tracePt t="33138" x="9137650" y="4689475"/>
          <p14:tracePt t="33154" x="9153525" y="4689475"/>
          <p14:tracePt t="33164" x="9161463" y="4697413"/>
          <p14:tracePt t="33170" x="9185275" y="4705350"/>
          <p14:tracePt t="33181" x="9201150" y="4705350"/>
          <p14:tracePt t="33187" x="9217025" y="4713288"/>
          <p14:tracePt t="33198" x="9234488" y="4721225"/>
          <p14:tracePt t="33203" x="9258300" y="4729163"/>
          <p14:tracePt t="33212" x="9282113" y="4729163"/>
          <p14:tracePt t="33218" x="9290050" y="4729163"/>
          <p14:tracePt t="33228" x="9290050" y="4737100"/>
          <p14:tracePt t="33234" x="9297988" y="4737100"/>
          <p14:tracePt t="33400" x="9282113" y="4737100"/>
          <p14:tracePt t="33408" x="9258300" y="4737100"/>
          <p14:tracePt t="33417" x="9217025" y="4737100"/>
          <p14:tracePt t="33422" x="9161463" y="4737100"/>
          <p14:tracePt t="33431" x="9105900" y="4737100"/>
          <p14:tracePt t="33439" x="9042400" y="4737100"/>
          <p14:tracePt t="33447" x="8994775" y="4737100"/>
          <p14:tracePt t="33454" x="8947150" y="4729163"/>
          <p14:tracePt t="33463" x="8907463" y="4729163"/>
          <p14:tracePt t="33470" x="8874125" y="4729163"/>
          <p14:tracePt t="33480" x="8858250" y="4721225"/>
          <p14:tracePt t="33486" x="8850313" y="4721225"/>
          <p14:tracePt t="33502" x="8842375" y="4721225"/>
          <p14:tracePt t="33540" x="8842375" y="4713288"/>
          <p14:tracePt t="33580" x="8850313" y="4705350"/>
          <p14:tracePt t="33588" x="8874125" y="4697413"/>
          <p14:tracePt t="33596" x="8899525" y="4697413"/>
          <p14:tracePt t="33604" x="8923338" y="4689475"/>
          <p14:tracePt t="33614" x="8947150" y="4681538"/>
          <p14:tracePt t="33620" x="8970963" y="4681538"/>
          <p14:tracePt t="33627" x="8994775" y="4673600"/>
          <p14:tracePt t="33634" x="9018588" y="4673600"/>
          <p14:tracePt t="33643" x="9034463" y="4673600"/>
          <p14:tracePt t="33659" x="9042400" y="4673600"/>
          <p14:tracePt t="33738" x="9050338" y="4673600"/>
          <p14:tracePt t="33876" x="9058275" y="4665663"/>
          <p14:tracePt t="33882" x="9074150" y="4665663"/>
          <p14:tracePt t="33890" x="9090025" y="4657725"/>
          <p14:tracePt t="33896" x="9105900" y="4657725"/>
          <p14:tracePt t="33902" x="9121775" y="4657725"/>
          <p14:tracePt t="33912" x="9137650" y="4649788"/>
          <p14:tracePt t="33918" x="9153525" y="4649788"/>
          <p14:tracePt t="33929" x="9169400" y="4641850"/>
          <p14:tracePt t="33936" x="9185275" y="4641850"/>
          <p14:tracePt t="33943" x="9193213" y="4633913"/>
          <p14:tracePt t="33950" x="9209088" y="4633913"/>
          <p14:tracePt t="33959" x="9224963" y="4624388"/>
          <p14:tracePt t="33966" x="9250363" y="4624388"/>
          <p14:tracePt t="33974" x="9282113" y="4624388"/>
          <p14:tracePt t="33982" x="9305925" y="4624388"/>
          <p14:tracePt t="33990" x="9329738" y="4624388"/>
          <p14:tracePt t="33997" x="9345613" y="4624388"/>
          <p14:tracePt t="34004" x="9353550" y="4624388"/>
          <p14:tracePt t="34529" x="9353550" y="4633913"/>
          <p14:tracePt t="34541" x="9353550" y="4649788"/>
          <p14:tracePt t="34548" x="9353550" y="4657725"/>
          <p14:tracePt t="34564" x="9353550" y="4665663"/>
          <p14:tracePt t="34572" x="9361488" y="4665663"/>
          <p14:tracePt t="34581" x="9361488" y="4681538"/>
          <p14:tracePt t="34588" x="9369425" y="4689475"/>
          <p14:tracePt t="34598" x="9377363" y="4697413"/>
          <p14:tracePt t="34605" x="9377363" y="4729163"/>
          <p14:tracePt t="34610" x="9385300" y="4752975"/>
          <p14:tracePt t="34618" x="9393238" y="4776788"/>
          <p14:tracePt t="34630" x="9409113" y="4800600"/>
          <p14:tracePt t="34634" x="9417050" y="4824413"/>
          <p14:tracePt t="34642" x="9424988" y="4848225"/>
          <p14:tracePt t="34650" x="9432925" y="4864100"/>
          <p14:tracePt t="34658" x="9440863" y="4887913"/>
          <p14:tracePt t="34666" x="9448800" y="4903788"/>
          <p14:tracePt t="34675" x="9456738" y="4919663"/>
          <p14:tracePt t="34682" x="9456738" y="4935538"/>
          <p14:tracePt t="34690" x="9464675" y="4967288"/>
          <p14:tracePt t="34698" x="9472613" y="5000625"/>
          <p14:tracePt t="34708" x="9480550" y="5032375"/>
          <p14:tracePt t="34720" x="9480550" y="5064125"/>
          <p14:tracePt t="34724" x="9488488" y="5103813"/>
          <p14:tracePt t="34734" x="9488488" y="5135563"/>
          <p14:tracePt t="34738" x="9488488" y="5159375"/>
          <p14:tracePt t="34746" x="9472613" y="5183188"/>
          <p14:tracePt t="34752" x="9448800" y="5207000"/>
          <p14:tracePt t="34761" x="9385300" y="5214938"/>
          <p14:tracePt t="34768" x="9305925" y="5214938"/>
          <p14:tracePt t="34777" x="9209088" y="5214938"/>
          <p14:tracePt t="34784" x="9090025" y="5183188"/>
          <p14:tracePt t="34792" x="8842375" y="5143500"/>
          <p14:tracePt t="34800" x="8588375" y="5103813"/>
          <p14:tracePt t="34808" x="8293100" y="5048250"/>
          <p14:tracePt t="34816" x="7958138" y="4992688"/>
          <p14:tracePt t="34824" x="7662863" y="4951413"/>
          <p14:tracePt t="34832" x="7407275" y="4911725"/>
          <p14:tracePt t="34840" x="7240588" y="4872038"/>
          <p14:tracePt t="34849" x="7135813" y="4848225"/>
          <p14:tracePt t="34856" x="7040563" y="4832350"/>
          <p14:tracePt t="34864" x="6961188" y="4808538"/>
          <p14:tracePt t="34870" x="6913563" y="4792663"/>
          <p14:tracePt t="34881" x="6889750" y="4776788"/>
          <p14:tracePt t="34886" x="6873875" y="4768850"/>
          <p14:tracePt t="34894" x="6858000" y="4760913"/>
          <p14:tracePt t="34902" x="6842125" y="4745038"/>
          <p14:tracePt t="34911" x="6826250" y="4713288"/>
          <p14:tracePt t="34918" x="6802438" y="4665663"/>
          <p14:tracePt t="34926" x="6769100" y="4592638"/>
          <p14:tracePt t="34934" x="6737350" y="4513263"/>
          <p14:tracePt t="34945" x="6705600" y="4418013"/>
          <p14:tracePt t="34952" x="6681788" y="4306888"/>
          <p14:tracePt t="34959" x="6657975" y="4202113"/>
          <p14:tracePt t="34966" x="6634163" y="4083050"/>
          <p14:tracePt t="34974" x="6610350" y="3956050"/>
          <p14:tracePt t="34982" x="6578600" y="3827463"/>
          <p14:tracePt t="34990" x="6562725" y="3732213"/>
          <p14:tracePt t="34998" x="6546850" y="3652838"/>
          <p14:tracePt t="35004" x="6530975" y="3571875"/>
          <p14:tracePt t="35015" x="6515100" y="3500438"/>
          <p14:tracePt t="35020" x="6499225" y="3421063"/>
          <p14:tracePt t="35031" x="6483350" y="3357563"/>
          <p14:tracePt t="35036" x="6475413" y="3294063"/>
          <p14:tracePt t="35046" x="6467475" y="3228975"/>
          <p14:tracePt t="35052" x="6459538" y="3149600"/>
          <p14:tracePt t="35060" x="6451600" y="3086100"/>
          <p14:tracePt t="35069" x="6451600" y="3022600"/>
          <p14:tracePt t="35076" x="6442075" y="2967038"/>
          <p14:tracePt t="35084" x="6442075" y="2927350"/>
          <p14:tracePt t="35092" x="6442075" y="2878138"/>
          <p14:tracePt t="35100" x="6442075" y="2838450"/>
          <p14:tracePt t="35106" x="6434138" y="2806700"/>
          <p14:tracePt t="35115" x="6434138" y="2782888"/>
          <p14:tracePt t="35124" x="6426200" y="2751138"/>
          <p14:tracePt t="35132" x="6418263" y="2735263"/>
          <p14:tracePt t="35138" x="6402388" y="2719388"/>
          <p14:tracePt t="35148" x="6386513" y="2703513"/>
          <p14:tracePt t="35154" x="6370638" y="2679700"/>
          <p14:tracePt t="35164" x="6354763" y="2663825"/>
          <p14:tracePt t="35170" x="6346825" y="2655888"/>
          <p14:tracePt t="35180" x="6338888" y="2655888"/>
          <p14:tracePt t="35290" x="6354763" y="2663825"/>
          <p14:tracePt t="35297" x="6418263" y="2711450"/>
          <p14:tracePt t="35305" x="6499225" y="2774950"/>
          <p14:tracePt t="35314" x="6586538" y="2838450"/>
          <p14:tracePt t="35321" x="6681788" y="2909888"/>
          <p14:tracePt t="35328" x="6810375" y="2998788"/>
          <p14:tracePt t="35337" x="6945313" y="3101975"/>
          <p14:tracePt t="35344" x="7096125" y="3205163"/>
          <p14:tracePt t="35350" x="7224713" y="3317875"/>
          <p14:tracePt t="35358" x="7335838" y="3413125"/>
          <p14:tracePt t="35366" x="7407275" y="3484563"/>
          <p14:tracePt t="35374" x="7454900" y="3548063"/>
          <p14:tracePt t="35384" x="7504113" y="3595688"/>
          <p14:tracePt t="35392" x="7535863" y="3644900"/>
          <p14:tracePt t="35400" x="7551738" y="3692525"/>
          <p14:tracePt t="35406" x="7567613" y="3740150"/>
          <p14:tracePt t="35415" x="7583488" y="3787775"/>
          <p14:tracePt t="35422" x="7591425" y="3843338"/>
          <p14:tracePt t="35432" x="7599363" y="3898900"/>
          <p14:tracePt t="35438" x="7599363" y="3963988"/>
          <p14:tracePt t="35448" x="7599363" y="4027488"/>
          <p14:tracePt t="35454" x="7599363" y="4098925"/>
          <p14:tracePt t="35464" x="7591425" y="4178300"/>
          <p14:tracePt t="35470" x="7575550" y="4249738"/>
          <p14:tracePt t="35480" x="7567613" y="4330700"/>
          <p14:tracePt t="35484" x="7559675" y="4402138"/>
          <p14:tracePt t="35492" x="7551738" y="4481513"/>
          <p14:tracePt t="35500" x="7543800" y="4552950"/>
          <p14:tracePt t="35508" x="7535863" y="4624388"/>
          <p14:tracePt t="35516" x="7527925" y="4705350"/>
          <p14:tracePt t="35526" x="7519988" y="4792663"/>
          <p14:tracePt t="35535" x="7519988" y="4856163"/>
          <p14:tracePt t="35544" x="7519988" y="4911725"/>
          <p14:tracePt t="35549" x="7527925" y="4959350"/>
          <p14:tracePt t="35556" x="7535863" y="5008563"/>
          <p14:tracePt t="35565" x="7535863" y="5048250"/>
          <p14:tracePt t="35572" x="7535863" y="5087938"/>
          <p14:tracePt t="35582" x="7543800" y="5119688"/>
          <p14:tracePt t="35588" x="7551738" y="5151438"/>
          <p14:tracePt t="35595" x="7559675" y="5183188"/>
          <p14:tracePt t="35602" x="7567613" y="5207000"/>
          <p14:tracePt t="35610" x="7575550" y="5230813"/>
          <p14:tracePt t="35618" x="7575550" y="5254625"/>
          <p14:tracePt t="35626" x="7575550" y="5278438"/>
          <p14:tracePt t="35634" x="7575550" y="5302250"/>
          <p14:tracePt t="35642" x="7575550" y="5327650"/>
          <p14:tracePt t="35650" x="7575550" y="5351463"/>
          <p14:tracePt t="35658" x="7575550" y="5375275"/>
          <p14:tracePt t="35666" x="7567613" y="5399088"/>
          <p14:tracePt t="35674" x="7551738" y="5414963"/>
          <p14:tracePt t="35683" x="7519988" y="5446713"/>
          <p14:tracePt t="35691" x="7486650" y="5478463"/>
          <p14:tracePt t="35699" x="7454900" y="5494338"/>
          <p14:tracePt t="35706" x="7407275" y="5534025"/>
          <p14:tracePt t="35716" x="7359650" y="5549900"/>
          <p14:tracePt t="35722" x="7304088" y="5565775"/>
          <p14:tracePt t="35728" x="7264400" y="5581650"/>
          <p14:tracePt t="35736" x="7216775" y="5597525"/>
          <p14:tracePt t="35745" x="7185025" y="5621338"/>
          <p14:tracePt t="35752" x="7145338" y="5645150"/>
          <p14:tracePt t="35760" x="7119938" y="5653088"/>
          <p14:tracePt t="35768" x="7088188" y="5670550"/>
          <p14:tracePt t="35777" x="7064375" y="5686425"/>
          <p14:tracePt t="35784" x="7048500" y="5694363"/>
          <p14:tracePt t="35792" x="7032625" y="5702300"/>
          <p14:tracePt t="35800" x="7016750" y="5710238"/>
          <p14:tracePt t="35808" x="7000875" y="5710238"/>
          <p14:tracePt t="35816" x="6985000" y="5718175"/>
          <p14:tracePt t="35824" x="6961188" y="5726113"/>
          <p14:tracePt t="35833" x="6937375" y="5741988"/>
          <p14:tracePt t="35838" x="6897688" y="5741988"/>
          <p14:tracePt t="35848" x="6865938" y="5757863"/>
          <p14:tracePt t="35854" x="6842125" y="5765800"/>
          <p14:tracePt t="35864" x="6818313" y="5773738"/>
          <p14:tracePt t="35870" x="6784975" y="5781675"/>
          <p14:tracePt t="35878" x="6761163" y="5781675"/>
          <p14:tracePt t="35886" x="6729413" y="5781675"/>
          <p14:tracePt t="35897" x="6705600" y="5789613"/>
          <p14:tracePt t="35905" x="6681788" y="5797550"/>
          <p14:tracePt t="35913" x="6665913" y="5805488"/>
          <p14:tracePt t="35920" x="6650038" y="5805488"/>
          <p14:tracePt t="35926" x="6634163" y="5813425"/>
          <p14:tracePt t="35934" x="6618288" y="5821363"/>
          <p14:tracePt t="35942" x="6610350" y="5821363"/>
          <p14:tracePt t="35950" x="6602413" y="5829300"/>
          <p14:tracePt t="35966" x="6602413" y="5837238"/>
          <p14:tracePt t="35972" x="6594475" y="5837238"/>
          <p14:tracePt t="35982" x="6594475" y="5845175"/>
          <p14:tracePt t="36534" x="6594475" y="5853113"/>
          <p14:tracePt t="36564" x="6602413" y="5861050"/>
          <p14:tracePt t="36572" x="6602413" y="5868988"/>
          <p14:tracePt t="36578" x="6610350" y="5868988"/>
          <p14:tracePt t="36586" x="6610350" y="5876925"/>
          <p14:tracePt t="36595" x="6618288" y="5876925"/>
          <p14:tracePt t="36602" x="6626225" y="5884863"/>
          <p14:tracePt t="36618" x="6634163" y="5892800"/>
          <p14:tracePt t="36634" x="6634163" y="5900738"/>
          <p14:tracePt t="36737" x="6642100" y="5900738"/>
          <p14:tracePt t="36810" x="6650038" y="5900738"/>
          <p14:tracePt t="36817" x="6657975" y="5908675"/>
          <p14:tracePt t="36824" x="6665913" y="5908675"/>
          <p14:tracePt t="36838" x="6673850" y="5908675"/>
          <p14:tracePt t="36848" x="6681788" y="5908675"/>
          <p14:tracePt t="36854" x="6689725" y="5908675"/>
          <p14:tracePt t="36870" x="6697663" y="5908675"/>
          <p14:tracePt t="36886" x="6705600" y="5908675"/>
          <p14:tracePt t="36894" x="6713538" y="5908675"/>
          <p14:tracePt t="36972" x="6721475" y="5908675"/>
          <p14:tracePt t="36989" x="6737350" y="5924550"/>
          <p14:tracePt t="37004" x="6745288" y="5924550"/>
          <p14:tracePt t="69587" x="6753225" y="5940425"/>
          <p14:tracePt t="69590" x="6777038" y="5988050"/>
          <p14:tracePt t="69600" x="6802438" y="6013450"/>
          <p14:tracePt t="69606" x="6818313" y="6045200"/>
          <p14:tracePt t="69616" x="6842125" y="6069013"/>
          <p14:tracePt t="69622" x="6858000" y="6092825"/>
          <p14:tracePt t="69632" x="6865938" y="6124575"/>
          <p14:tracePt t="69638" x="6881813" y="6148388"/>
          <p14:tracePt t="69644" x="6897688" y="6172200"/>
          <p14:tracePt t="69652" x="6905625" y="6203950"/>
          <p14:tracePt t="69660" x="6929438" y="6227763"/>
          <p14:tracePt t="69668" x="6945313" y="6251575"/>
          <p14:tracePt t="69676" x="6977063" y="6283325"/>
          <p14:tracePt t="69684" x="7016750" y="6315075"/>
          <p14:tracePt t="69692" x="7064375" y="6348413"/>
          <p14:tracePt t="69700" x="7119938" y="6380163"/>
          <p14:tracePt t="69708" x="7192963" y="6411913"/>
          <p14:tracePt t="69716" x="7248525" y="6467475"/>
          <p14:tracePt t="69724" x="7304088" y="6515100"/>
          <p14:tracePt t="69733" x="7367588" y="6562725"/>
          <p14:tracePt t="69741" x="7423150" y="6618288"/>
          <p14:tracePt t="69749" x="7496175" y="6665913"/>
          <p14:tracePt t="69756" x="7575550" y="6723063"/>
          <p14:tracePt t="69766" x="7654925" y="6778625"/>
          <p14:tracePt t="69772" x="7742238" y="6826250"/>
          <p14:tracePt t="69960" x="7789863" y="6594475"/>
          <p14:tracePt t="69968" x="7702550" y="6459538"/>
          <p14:tracePt t="69976" x="7623175" y="6348413"/>
          <p14:tracePt t="69984" x="7535863" y="6196013"/>
          <p14:tracePt t="69992" x="7423150" y="6045200"/>
          <p14:tracePt t="70002" x="7343775" y="5932488"/>
          <p14:tracePt t="70006" x="7264400" y="5821363"/>
          <p14:tracePt t="70016" x="7185025" y="5710238"/>
          <p14:tracePt t="70023" x="7112000" y="5597525"/>
          <p14:tracePt t="70037" x="7056438" y="5510213"/>
          <p14:tracePt t="70041" x="7008813" y="5430838"/>
          <p14:tracePt t="70049" x="6953250" y="5343525"/>
          <p14:tracePt t="70054" x="6897688" y="5262563"/>
          <p14:tracePt t="70062" x="6865938" y="5183188"/>
          <p14:tracePt t="70070" x="6834188" y="5119688"/>
          <p14:tracePt t="70078" x="6810375" y="5048250"/>
          <p14:tracePt t="70087" x="6777038" y="5000625"/>
          <p14:tracePt t="70094" x="6753225" y="4959350"/>
          <p14:tracePt t="70102" x="6729413" y="4911725"/>
          <p14:tracePt t="70110" x="6705600" y="4879975"/>
          <p14:tracePt t="70118" x="6681788" y="4856163"/>
          <p14:tracePt t="70126" x="6673850" y="4832350"/>
          <p14:tracePt t="70136" x="6657975" y="4816475"/>
          <p14:tracePt t="70390" x="6657975" y="4800600"/>
          <p14:tracePt t="70394" x="6650038" y="4729163"/>
          <p14:tracePt t="70405" x="6650038" y="4657725"/>
          <p14:tracePt t="70408" x="6650038" y="4576763"/>
          <p14:tracePt t="70418" x="6650038" y="4505325"/>
          <p14:tracePt t="70424" x="6650038" y="4465638"/>
          <p14:tracePt t="70434" x="6650038" y="4425950"/>
          <p14:tracePt t="70440" x="6650038" y="4402138"/>
          <p14:tracePt t="70450" x="6650038" y="4394200"/>
          <p14:tracePt t="70456" x="6650038" y="4386263"/>
          <p14:tracePt t="70466" x="6650038" y="4370388"/>
          <p14:tracePt t="70542" x="6650038" y="4362450"/>
          <p14:tracePt t="70550" x="6634163" y="4338638"/>
          <p14:tracePt t="70558" x="6602413" y="4314825"/>
          <p14:tracePt t="70567" x="6586538" y="4291013"/>
          <p14:tracePt t="70574" x="6570663" y="4273550"/>
          <p14:tracePt t="70583" x="6546850" y="4257675"/>
          <p14:tracePt t="70590" x="6530975" y="4225925"/>
          <p14:tracePt t="70600" x="6499225" y="4202113"/>
          <p14:tracePt t="70606" x="6475413" y="4170363"/>
          <p14:tracePt t="70616" x="6442075" y="4138613"/>
          <p14:tracePt t="70622" x="6410325" y="4106863"/>
          <p14:tracePt t="70632" x="6378575" y="4075113"/>
          <p14:tracePt t="70636" x="6354763" y="4043363"/>
          <p14:tracePt t="70644" x="6323013" y="4019550"/>
          <p14:tracePt t="70652" x="6299200" y="3987800"/>
          <p14:tracePt t="70660" x="6267450" y="3956050"/>
          <p14:tracePt t="70668" x="6235700" y="3930650"/>
          <p14:tracePt t="70676" x="6211888" y="3898900"/>
          <p14:tracePt t="70684" x="6180138" y="3875088"/>
          <p14:tracePt t="70692" x="6156325" y="3843338"/>
          <p14:tracePt t="70700" x="6124575" y="3811588"/>
          <p14:tracePt t="70708" x="6075363" y="3779838"/>
          <p14:tracePt t="70718" x="6003925" y="3732213"/>
          <p14:tracePt t="70724" x="5940425" y="3676650"/>
          <p14:tracePt t="70733" x="5868988" y="3613150"/>
          <p14:tracePt t="70740" x="5797550" y="3540125"/>
          <p14:tracePt t="70750" x="5724525" y="3484563"/>
          <p14:tracePt t="70757" x="5668963" y="3436938"/>
          <p14:tracePt t="70766" x="5597525" y="3381375"/>
          <p14:tracePt t="70770" x="5534025" y="3341688"/>
          <p14:tracePt t="70779" x="5486400" y="3309938"/>
          <p14:tracePt t="70787" x="5446713" y="3286125"/>
          <p14:tracePt t="70794" x="5422900" y="3278188"/>
          <p14:tracePt t="70802" x="5414963" y="3270250"/>
          <p14:tracePt t="70810" x="5407025" y="3262313"/>
          <p14:tracePt t="70900" x="5389563" y="3278188"/>
          <p14:tracePt t="70904" x="5373688" y="3286125"/>
          <p14:tracePt t="70913" x="5349875" y="3302000"/>
          <p14:tracePt t="70920" x="5334000" y="3309938"/>
          <p14:tracePt t="70929" x="5318125" y="3325813"/>
          <p14:tracePt t="70937" x="5302250" y="3333750"/>
          <p14:tracePt t="70945" x="5278438" y="3341688"/>
          <p14:tracePt t="70952" x="5254625" y="3349625"/>
          <p14:tracePt t="70960" x="5238750" y="3357563"/>
          <p14:tracePt t="70969" x="5214938" y="3365500"/>
          <p14:tracePt t="70976" x="5191125" y="3373438"/>
          <p14:tracePt t="70985" x="5175250" y="3381375"/>
          <p14:tracePt t="70993" x="5151438" y="3389313"/>
          <p14:tracePt t="71001" x="5119688" y="3397250"/>
          <p14:tracePt t="71008" x="5103813" y="3405188"/>
          <p14:tracePt t="71016" x="5087938" y="3413125"/>
          <p14:tracePt t="71022" x="5072063" y="3429000"/>
          <p14:tracePt t="71030" x="5046663" y="3436938"/>
          <p14:tracePt t="71038" x="5030788" y="3452813"/>
          <p14:tracePt t="71047" x="5014913" y="3460750"/>
          <p14:tracePt t="71055" x="4999038" y="3468688"/>
          <p14:tracePt t="71063" x="4975225" y="3484563"/>
          <p14:tracePt t="71070" x="4959350" y="3492500"/>
          <p14:tracePt t="71078" x="4943475" y="3508375"/>
          <p14:tracePt t="71086" x="4927600" y="3524250"/>
          <p14:tracePt t="71094" x="4895850" y="3548063"/>
          <p14:tracePt t="71102" x="4872038" y="3563938"/>
          <p14:tracePt t="71110" x="4840288" y="3595688"/>
          <p14:tracePt t="71119" x="4824413" y="3621088"/>
          <p14:tracePt t="71124" x="4800600" y="3652838"/>
          <p14:tracePt t="71135" x="4776788" y="3676650"/>
          <p14:tracePt t="71140" x="4768850" y="3716338"/>
          <p14:tracePt t="71151" x="4768850" y="3740150"/>
          <p14:tracePt t="71156" x="4760913" y="3763963"/>
          <p14:tracePt t="71165" x="4760913" y="3779838"/>
          <p14:tracePt t="71172" x="4760913" y="3803650"/>
          <p14:tracePt t="71182" x="4760913" y="3819525"/>
          <p14:tracePt t="71188" x="4760913" y="3843338"/>
          <p14:tracePt t="71196" x="4760913" y="3867150"/>
          <p14:tracePt t="71204" x="4768850" y="3898900"/>
          <p14:tracePt t="71212" x="4776788" y="3938588"/>
          <p14:tracePt t="71221" x="4784725" y="3963988"/>
          <p14:tracePt t="71228" x="4792663" y="3995738"/>
          <p14:tracePt t="71236" x="4800600" y="4035425"/>
          <p14:tracePt t="71244" x="4808538" y="4059238"/>
          <p14:tracePt t="71252" x="4816475" y="4090988"/>
          <p14:tracePt t="71258" x="4840288" y="4130675"/>
          <p14:tracePt t="71268" x="4864100" y="4154488"/>
          <p14:tracePt t="71274" x="4872038" y="4186238"/>
          <p14:tracePt t="71284" x="4887913" y="4210050"/>
          <p14:tracePt t="71290" x="4895850" y="4225925"/>
          <p14:tracePt t="71300" x="4903788" y="4249738"/>
          <p14:tracePt t="71306" x="4911725" y="4273550"/>
          <p14:tracePt t="71316" x="4927600" y="4306888"/>
          <p14:tracePt t="71322" x="4935538" y="4330700"/>
          <p14:tracePt t="71333" x="4951413" y="4354513"/>
          <p14:tracePt t="71340" x="4975225" y="4386263"/>
          <p14:tracePt t="71346" x="4999038" y="4425950"/>
          <p14:tracePt t="71354" x="5022850" y="4449763"/>
          <p14:tracePt t="71362" x="5056188" y="4481513"/>
          <p14:tracePt t="71370" x="5080000" y="4505325"/>
          <p14:tracePt t="71376" x="5111750" y="4537075"/>
          <p14:tracePt t="71385" x="5135563" y="4568825"/>
          <p14:tracePt t="71393" x="5175250" y="4592638"/>
          <p14:tracePt t="71402" x="5214938" y="4624388"/>
          <p14:tracePt t="71408" x="5254625" y="4657725"/>
          <p14:tracePt t="71418" x="5302250" y="4697413"/>
          <p14:tracePt t="71424" x="5349875" y="4729163"/>
          <p14:tracePt t="71434" x="5422900" y="4760913"/>
          <p14:tracePt t="71441" x="5494338" y="4800600"/>
          <p14:tracePt t="71450" x="5573713" y="4832350"/>
          <p14:tracePt t="71457" x="5668963" y="4872038"/>
          <p14:tracePt t="71464" x="5789613" y="4911725"/>
          <p14:tracePt t="71472" x="5916613" y="4959350"/>
          <p14:tracePt t="71480" x="6067425" y="5000625"/>
          <p14:tracePt t="71489" x="6219825" y="5032375"/>
          <p14:tracePt t="71496" x="6362700" y="5056188"/>
          <p14:tracePt t="71503" x="6467475" y="5072063"/>
          <p14:tracePt t="71510" x="6570663" y="5080000"/>
          <p14:tracePt t="71519" x="6665913" y="5080000"/>
          <p14:tracePt t="71526" x="6761163" y="5087938"/>
          <p14:tracePt t="71535" x="6858000" y="5095875"/>
          <p14:tracePt t="71542" x="6937375" y="5095875"/>
          <p14:tracePt t="71551" x="7008813" y="5095875"/>
          <p14:tracePt t="71558" x="7064375" y="5095875"/>
          <p14:tracePt t="71568" x="7104063" y="5095875"/>
          <p14:tracePt t="71574" x="7153275" y="5095875"/>
          <p14:tracePt t="71584" x="7208838" y="5095875"/>
          <p14:tracePt t="71590" x="7272338" y="5095875"/>
          <p14:tracePt t="71601" x="7335838" y="5095875"/>
          <p14:tracePt t="71606" x="7375525" y="5103813"/>
          <p14:tracePt t="71612" x="7423150" y="5111750"/>
          <p14:tracePt t="71622" x="7470775" y="5119688"/>
          <p14:tracePt t="71630" x="7504113" y="5127625"/>
          <p14:tracePt t="71636" x="7527925" y="5127625"/>
          <p14:tracePt t="71644" x="7543800" y="5127625"/>
          <p14:tracePt t="71652" x="7551738" y="5127625"/>
          <p14:tracePt t="71685" x="7559675" y="5119688"/>
          <p14:tracePt t="71701" x="7559675" y="5111750"/>
          <p14:tracePt t="71708" x="7559675" y="5103813"/>
          <p14:tracePt t="71718" x="7567613" y="5087938"/>
          <p14:tracePt t="71724" x="7575550" y="5072063"/>
          <p14:tracePt t="71734" x="7575550" y="5064125"/>
          <p14:tracePt t="71738" x="7583488" y="5048250"/>
          <p14:tracePt t="71747" x="7583488" y="5032375"/>
          <p14:tracePt t="71754" x="7583488" y="5008563"/>
          <p14:tracePt t="71762" x="7583488" y="4992688"/>
          <p14:tracePt t="71770" x="7583488" y="4984750"/>
          <p14:tracePt t="71778" x="7591425" y="4967288"/>
          <p14:tracePt t="71786" x="7591425" y="4951413"/>
          <p14:tracePt t="71794" x="7599363" y="4935538"/>
          <p14:tracePt t="71802" x="7599363" y="4919663"/>
          <p14:tracePt t="71810" x="7607300" y="4911725"/>
          <p14:tracePt t="71819" x="7615238" y="4895850"/>
          <p14:tracePt t="71826" x="7631113" y="4872038"/>
          <p14:tracePt t="71835" x="7646988" y="4856163"/>
          <p14:tracePt t="71843" x="7662863" y="4840288"/>
          <p14:tracePt t="71852" x="7678738" y="4816475"/>
          <p14:tracePt t="71859" x="7694613" y="4800600"/>
          <p14:tracePt t="71868" x="7702550" y="4784725"/>
          <p14:tracePt t="71872" x="7710488" y="4768850"/>
          <p14:tracePt t="71880" x="7718425" y="4752975"/>
          <p14:tracePt t="72006" x="7718425" y="4745038"/>
          <p14:tracePt t="72087" x="7718425" y="4729163"/>
          <p14:tracePt t="72094" x="7718425" y="4721225"/>
          <p14:tracePt t="72102" x="7718425" y="4713288"/>
          <p14:tracePt t="72110" x="7726363" y="4705350"/>
          <p14:tracePt t="72119" x="7734300" y="4697413"/>
          <p14:tracePt t="72124" x="7750175" y="4697413"/>
          <p14:tracePt t="72133" x="7766050" y="4697413"/>
          <p14:tracePt t="72140" x="7789863" y="4697413"/>
          <p14:tracePt t="72148" x="7813675" y="4697413"/>
          <p14:tracePt t="72156" x="7839075" y="4697413"/>
          <p14:tracePt t="72164" x="7862888" y="4697413"/>
          <p14:tracePt t="72172" x="7886700" y="4705350"/>
          <p14:tracePt t="72186" x="7894638" y="4713288"/>
          <p14:tracePt t="72189" x="7902575" y="4713288"/>
          <p14:tracePt t="72333" x="7910513" y="4713288"/>
          <p14:tracePt t="72354" x="7926388" y="4705350"/>
          <p14:tracePt t="72362" x="7942263" y="4705350"/>
          <p14:tracePt t="72370" x="7966075" y="4697413"/>
          <p14:tracePt t="72376" x="7989888" y="4689475"/>
          <p14:tracePt t="72386" x="8021638" y="4681538"/>
          <p14:tracePt t="72392" x="8061325" y="4673600"/>
          <p14:tracePt t="72402" x="8085138" y="4665663"/>
          <p14:tracePt t="72408" x="8108950" y="4657725"/>
          <p14:tracePt t="72418" x="8132763" y="4657725"/>
          <p14:tracePt t="72424" x="8156575" y="4649788"/>
          <p14:tracePt t="72434" x="8164513" y="4649788"/>
          <p14:tracePt t="72677" x="8164513" y="4641850"/>
          <p14:tracePt t="72685" x="8156575" y="4633913"/>
          <p14:tracePt t="72693" x="8124825" y="4633913"/>
          <p14:tracePt t="72704" x="8085138" y="4616450"/>
          <p14:tracePt t="72709" x="8045450" y="4600575"/>
          <p14:tracePt t="72718" x="8021638" y="4592638"/>
          <p14:tracePt t="72725" x="7997825" y="4584700"/>
          <p14:tracePt t="72730" x="7981950" y="4584700"/>
          <p14:tracePt t="72738" x="7966075" y="4576763"/>
          <p14:tracePt t="72749" x="7942263" y="4576763"/>
          <p14:tracePt t="72755" x="7934325" y="4576763"/>
          <p14:tracePt t="72762" x="7926388" y="4576763"/>
          <p14:tracePt t="72770" x="7918450" y="4576763"/>
          <p14:tracePt t="72778" x="7910513" y="4576763"/>
          <p14:tracePt t="72786" x="7902575" y="4576763"/>
          <p14:tracePt t="72794" x="7894638" y="4576763"/>
          <p14:tracePt t="72803" x="7886700" y="4576763"/>
          <p14:tracePt t="72810" x="7878763" y="4576763"/>
          <p14:tracePt t="72826" x="7870825" y="4576763"/>
          <p14:tracePt t="72836" x="7862888" y="4576763"/>
          <p14:tracePt t="72842" x="7854950" y="4576763"/>
          <p14:tracePt t="72852" x="7839075" y="4568825"/>
          <p14:tracePt t="72858" x="7821613" y="4568825"/>
          <p14:tracePt t="72865" x="7805738" y="4560888"/>
          <p14:tracePt t="72872" x="7789863" y="4545013"/>
          <p14:tracePt t="72880" x="7766050" y="4545013"/>
          <p14:tracePt t="72888" x="7742238" y="4529138"/>
          <p14:tracePt t="72896" x="7710488" y="4513263"/>
          <p14:tracePt t="72904" x="7686675" y="4505325"/>
          <p14:tracePt t="72912" x="7662863" y="4497388"/>
          <p14:tracePt t="72920" x="7639050" y="4489450"/>
          <p14:tracePt t="72928" x="7599363" y="4481513"/>
          <p14:tracePt t="72938" x="7575550" y="4473575"/>
          <p14:tracePt t="72944" x="7559675" y="4473575"/>
          <p14:tracePt t="72953" x="7535863" y="4473575"/>
          <p14:tracePt t="72960" x="7519988" y="4465638"/>
          <p14:tracePt t="72970" x="7512050" y="4465638"/>
          <p14:tracePt t="72978" x="7486650" y="4457700"/>
          <p14:tracePt t="72986" x="7478713" y="4457700"/>
          <p14:tracePt t="73000" x="7470775" y="4457700"/>
          <p14:tracePt t="73022" x="7462838" y="4457700"/>
          <p14:tracePt t="73110" x="7470775" y="4465638"/>
          <p14:tracePt t="73118" x="7470775" y="4473575"/>
          <p14:tracePt t="73124" x="7478713" y="4473575"/>
          <p14:tracePt t="73132" x="7486650" y="4481513"/>
          <p14:tracePt t="73140" x="7504113" y="4489450"/>
          <p14:tracePt t="73149" x="7527925" y="4505325"/>
          <p14:tracePt t="73156" x="7543800" y="4521200"/>
          <p14:tracePt t="73165" x="7567613" y="4545013"/>
          <p14:tracePt t="73187" x="7615238" y="4584700"/>
          <p14:tracePt t="73188" x="7646988" y="4600575"/>
          <p14:tracePt t="73196" x="7670800" y="4616450"/>
          <p14:tracePt t="73204" x="7694613" y="4633913"/>
          <p14:tracePt t="73212" x="7726363" y="4657725"/>
          <p14:tracePt t="73220" x="7766050" y="4681538"/>
          <p14:tracePt t="73229" x="7805738" y="4705350"/>
          <p14:tracePt t="73238" x="7839075" y="4721225"/>
          <p14:tracePt t="73243" x="7862888" y="4737100"/>
          <p14:tracePt t="73253" x="7894638" y="4752975"/>
          <p14:tracePt t="73259" x="7910513" y="4752975"/>
          <p14:tracePt t="73268" x="7910513" y="4760913"/>
          <p14:tracePt t="73274" x="7918450" y="4760913"/>
          <p14:tracePt t="73361" x="7934325" y="4760913"/>
          <p14:tracePt t="73370" x="7950200" y="4760913"/>
          <p14:tracePt t="73376" x="7966075" y="4760913"/>
          <p14:tracePt t="73387" x="7981950" y="4760913"/>
          <p14:tracePt t="73392" x="7997825" y="4760913"/>
          <p14:tracePt t="73402" x="8013700" y="4752975"/>
          <p14:tracePt t="73410" x="8037513" y="4752975"/>
          <p14:tracePt t="73416" x="8045450" y="4745038"/>
          <p14:tracePt t="73433" x="8061325" y="4737100"/>
          <p14:tracePt t="73440" x="8061325" y="4729163"/>
          <p14:tracePt t="73448" x="8069263" y="4729163"/>
          <p14:tracePt t="73456" x="8069263" y="4721225"/>
          <p14:tracePt t="73464" x="8085138" y="4721225"/>
          <p14:tracePt t="73472" x="8093075" y="4713288"/>
          <p14:tracePt t="73480" x="8101013" y="4705350"/>
          <p14:tracePt t="73487" x="8108950" y="4705350"/>
          <p14:tracePt t="73495" x="8116888" y="4697413"/>
          <p14:tracePt t="73503" x="8132763" y="4689475"/>
          <p14:tracePt t="73520" x="8140700" y="4689475"/>
          <p14:tracePt t="73526" x="8140700" y="4681538"/>
          <p14:tracePt t="73764" x="8132763" y="4681538"/>
          <p14:tracePt t="73773" x="8124825" y="4681538"/>
          <p14:tracePt t="73780" x="8101013" y="4673600"/>
          <p14:tracePt t="73789" x="8093075" y="4673600"/>
          <p14:tracePt t="73795" x="8077200" y="4673600"/>
          <p14:tracePt t="73804" x="8069263" y="4665663"/>
          <p14:tracePt t="73810" x="8061325" y="4665663"/>
          <p14:tracePt t="73820" x="8053388" y="4665663"/>
          <p14:tracePt t="73826" x="8045450" y="4665663"/>
          <p14:tracePt t="73836" x="8037513" y="4657725"/>
          <p14:tracePt t="73843" x="8029575" y="4657725"/>
          <p14:tracePt t="73848" x="8021638" y="4657725"/>
          <p14:tracePt t="73856" x="8013700" y="4649788"/>
          <p14:tracePt t="73864" x="8005763" y="4649788"/>
          <p14:tracePt t="73872" x="7981950" y="4649788"/>
          <p14:tracePt t="73880" x="7966075" y="4641850"/>
          <p14:tracePt t="73888" x="7950200" y="4633913"/>
          <p14:tracePt t="73896" x="7934325" y="4624388"/>
          <p14:tracePt t="73904" x="7918450" y="4624388"/>
          <p14:tracePt t="73912" x="7894638" y="4616450"/>
          <p14:tracePt t="73921" x="7878763" y="4608513"/>
          <p14:tracePt t="73928" x="7862888" y="4600575"/>
          <p14:tracePt t="73937" x="7847013" y="4592638"/>
          <p14:tracePt t="73945" x="7829550" y="4584700"/>
          <p14:tracePt t="73954" x="7805738" y="4576763"/>
          <p14:tracePt t="73961" x="7789863" y="4568825"/>
          <p14:tracePt t="73970" x="7773988" y="4560888"/>
          <p14:tracePt t="73976" x="7758113" y="4552950"/>
          <p14:tracePt t="73982" x="7750175" y="4552950"/>
          <p14:tracePt t="73998" x="7742238" y="4545013"/>
          <p14:tracePt t="74006" x="7734300" y="4545013"/>
          <p14:tracePt t="74261" x="7742238" y="4545013"/>
          <p14:tracePt t="74269" x="7758113" y="4552950"/>
          <p14:tracePt t="74278" x="7781925" y="4568825"/>
          <p14:tracePt t="74282" x="7805738" y="4576763"/>
          <p14:tracePt t="74291" x="7829550" y="4584700"/>
          <p14:tracePt t="74298" x="7854950" y="4584700"/>
          <p14:tracePt t="74306" x="7878763" y="4592638"/>
          <p14:tracePt t="74314" x="7894638" y="4592638"/>
          <p14:tracePt t="74322" x="7902575" y="4600575"/>
          <p14:tracePt t="74330" x="7910513" y="4600575"/>
          <p14:tracePt t="74344" x="7918450" y="4600575"/>
          <p14:tracePt t="74639" x="7934325" y="4608513"/>
          <p14:tracePt t="74646" x="7942263" y="4616450"/>
          <p14:tracePt t="74654" x="7958138" y="4616450"/>
          <p14:tracePt t="74661" x="7958138" y="4624388"/>
          <p14:tracePt t="74668" x="7966075" y="4633913"/>
          <p14:tracePt t="74677" x="7974013" y="4633913"/>
          <p14:tracePt t="74684" x="7981950" y="4641850"/>
          <p14:tracePt t="74840" x="7981950" y="4649788"/>
          <p14:tracePt t="74848" x="7966075" y="4649788"/>
          <p14:tracePt t="74856" x="7950200" y="4657725"/>
          <p14:tracePt t="74864" x="7934325" y="4657725"/>
          <p14:tracePt t="74872" x="7918450" y="4657725"/>
          <p14:tracePt t="74880" x="7902575" y="4657725"/>
          <p14:tracePt t="74888" x="7886700" y="4657725"/>
          <p14:tracePt t="74896" x="7870825" y="4649788"/>
          <p14:tracePt t="74906" x="7847013" y="4641850"/>
          <p14:tracePt t="74912" x="7829550" y="4641850"/>
          <p14:tracePt t="74921" x="7813675" y="4641850"/>
          <p14:tracePt t="74929" x="7805738" y="4633913"/>
          <p14:tracePt t="74938" x="7789863" y="4624388"/>
          <p14:tracePt t="74954" x="7781925" y="4616450"/>
          <p14:tracePt t="74960" x="7773988" y="4616450"/>
          <p14:tracePt t="74970" x="7766050" y="4608513"/>
          <p14:tracePt t="74974" x="7734300" y="4592638"/>
          <p14:tracePt t="74982" x="7718425" y="4592638"/>
          <p14:tracePt t="74990" x="7694613" y="4576763"/>
          <p14:tracePt t="75000" x="7670800" y="4560888"/>
          <p14:tracePt t="75011" x="7639050" y="4552950"/>
          <p14:tracePt t="75016" x="7615238" y="4537075"/>
          <p14:tracePt t="75027" x="7591425" y="4521200"/>
          <p14:tracePt t="75030" x="7575550" y="4521200"/>
          <p14:tracePt t="75038" x="7551738" y="4505325"/>
          <p14:tracePt t="75046" x="7535863" y="4497388"/>
          <p14:tracePt t="75055" x="7527925" y="4497388"/>
          <p14:tracePt t="75063" x="7512050" y="4489450"/>
          <p14:tracePt t="75072" x="7496175" y="4481513"/>
          <p14:tracePt t="75078" x="7478713" y="4481513"/>
          <p14:tracePt t="75084" x="7462838" y="4473575"/>
          <p14:tracePt t="75092" x="7446963" y="4465638"/>
          <p14:tracePt t="75100" x="7423150" y="4457700"/>
          <p14:tracePt t="75108" x="7415213" y="4457700"/>
          <p14:tracePt t="75117" x="7407275" y="4449763"/>
          <p14:tracePt t="75124" x="7399338" y="4441825"/>
          <p14:tracePt t="75140" x="7391400" y="4441825"/>
          <p14:tracePt t="75148" x="7383463" y="4441825"/>
          <p14:tracePt t="75156" x="7383463" y="4433888"/>
          <p14:tracePt t="75172" x="7375525" y="4433888"/>
          <p14:tracePt t="75196" x="7367588" y="4433888"/>
          <p14:tracePt t="75213" x="7359650" y="4433888"/>
          <p14:tracePt t="75219" x="7351713" y="4433888"/>
          <p14:tracePt t="75226" x="7335838" y="4433888"/>
          <p14:tracePt t="75234" x="7312025" y="4433888"/>
          <p14:tracePt t="75242" x="7296150" y="4433888"/>
          <p14:tracePt t="75252" x="7280275" y="4433888"/>
          <p14:tracePt t="75263" x="7264400" y="4433888"/>
          <p14:tracePt t="75267" x="7248525" y="4433888"/>
          <p14:tracePt t="75275" x="7232650" y="4433888"/>
          <p14:tracePt t="75283" x="7216775" y="4433888"/>
          <p14:tracePt t="75291" x="7208838" y="4433888"/>
          <p14:tracePt t="75299" x="7200900" y="4441825"/>
          <p14:tracePt t="75315" x="7192963" y="4441825"/>
          <p14:tracePt t="75323" x="7185025" y="4449763"/>
          <p14:tracePt t="75331" x="7177088" y="4457700"/>
          <p14:tracePt t="75339" x="7169150" y="4457700"/>
          <p14:tracePt t="75344" x="7161213" y="4457700"/>
          <p14:tracePt t="75356" x="7153275" y="4465638"/>
          <p14:tracePt t="75360" x="7135813" y="4465638"/>
          <p14:tracePt t="75369" x="7127875" y="4473575"/>
          <p14:tracePt t="75376" x="7127875" y="4481513"/>
          <p14:tracePt t="75384" x="7119938" y="4481513"/>
          <p14:tracePt t="75392" x="7112000" y="4489450"/>
          <p14:tracePt t="75408" x="7112000" y="4497388"/>
          <p14:tracePt t="75551" x="7104063" y="4497388"/>
          <p14:tracePt t="75559" x="7080250" y="4473575"/>
          <p14:tracePt t="75567" x="7048500" y="4433888"/>
          <p14:tracePt t="75574" x="7032625" y="4410075"/>
          <p14:tracePt t="75580" x="7000875" y="4378325"/>
          <p14:tracePt t="75590" x="6985000" y="4354513"/>
          <p14:tracePt t="75596" x="6961188" y="4330700"/>
          <p14:tracePt t="75605" x="6945313" y="4314825"/>
          <p14:tracePt t="75612" x="6929438" y="4298950"/>
          <p14:tracePt t="75622" x="6905625" y="4273550"/>
          <p14:tracePt t="75628" x="6889750" y="4257675"/>
          <p14:tracePt t="75639" x="6873875" y="4241800"/>
          <p14:tracePt t="75644" x="6850063" y="4225925"/>
          <p14:tracePt t="75654" x="6842125" y="4210050"/>
          <p14:tracePt t="75660" x="6826250" y="4202113"/>
          <p14:tracePt t="75668" x="6810375" y="4186238"/>
          <p14:tracePt t="75677" x="6802438" y="4170363"/>
          <p14:tracePt t="75684" x="6784975" y="4154488"/>
          <p14:tracePt t="75692" x="6769100" y="4146550"/>
          <p14:tracePt t="75700" x="6753225" y="4130675"/>
          <p14:tracePt t="75708" x="6729413" y="4114800"/>
          <p14:tracePt t="75714" x="6713538" y="4106863"/>
          <p14:tracePt t="75723" x="6697663" y="4090988"/>
          <p14:tracePt t="75730" x="6681788" y="4075113"/>
          <p14:tracePt t="75740" x="6657975" y="4059238"/>
          <p14:tracePt t="75746" x="6642100" y="4035425"/>
          <p14:tracePt t="75756" x="6626225" y="4019550"/>
          <p14:tracePt t="75762" x="6594475" y="3987800"/>
          <p14:tracePt t="75772" x="6570663" y="3963988"/>
          <p14:tracePt t="75778" x="6538913" y="3930650"/>
          <p14:tracePt t="75786" x="6507163" y="3898900"/>
          <p14:tracePt t="75794" x="6459538" y="3851275"/>
          <p14:tracePt t="75803" x="6410325" y="3803650"/>
          <p14:tracePt t="75810" x="6346825" y="3756025"/>
          <p14:tracePt t="75819" x="6299200" y="3692525"/>
          <p14:tracePt t="75824" x="6251575" y="3644900"/>
          <p14:tracePt t="75834" x="6211888" y="3605213"/>
          <p14:tracePt t="75840" x="6180138" y="3571875"/>
          <p14:tracePt t="75848" x="6156325" y="3548063"/>
          <p14:tracePt t="75857" x="6124575" y="3516313"/>
          <p14:tracePt t="75864" x="6100763" y="3500438"/>
          <p14:tracePt t="75873" x="6075363" y="3476625"/>
          <p14:tracePt t="75880" x="6051550" y="3452813"/>
          <p14:tracePt t="75894" x="6019800" y="3429000"/>
          <p14:tracePt t="75898" x="5995988" y="3413125"/>
          <p14:tracePt t="75908" x="5964238" y="3397250"/>
          <p14:tracePt t="75912" x="5940425" y="3381375"/>
          <p14:tracePt t="75922" x="5916613" y="3373438"/>
          <p14:tracePt t="75928" x="5892800" y="3357563"/>
          <p14:tracePt t="75937" x="5861050" y="3341688"/>
          <p14:tracePt t="75944" x="5837238" y="3333750"/>
          <p14:tracePt t="75952" x="5813425" y="3333750"/>
          <p14:tracePt t="75958" x="5797550" y="3325813"/>
          <p14:tracePt t="75966" x="5781675" y="3317875"/>
          <p14:tracePt t="75974" x="5757863" y="3309938"/>
          <p14:tracePt t="75982" x="5740400" y="3309938"/>
          <p14:tracePt t="75991" x="5724525" y="3302000"/>
          <p14:tracePt t="75998" x="5716588" y="3294063"/>
          <p14:tracePt t="76006" x="5692775" y="3294063"/>
          <p14:tracePt t="76014" x="5684838" y="3286125"/>
          <p14:tracePt t="76023" x="5668963" y="3286125"/>
          <p14:tracePt t="76030" x="5653088" y="3278188"/>
          <p14:tracePt t="76039" x="5637213" y="3270250"/>
          <p14:tracePt t="76046" x="5621338" y="3270250"/>
          <p14:tracePt t="76056" x="5605463" y="3270250"/>
          <p14:tracePt t="76062" x="5589588" y="3270250"/>
          <p14:tracePt t="76068" x="5573713" y="3270250"/>
          <p14:tracePt t="76079" x="5557838" y="3270250"/>
          <p14:tracePt t="76085" x="5549900" y="3270250"/>
          <p14:tracePt t="76100" x="5534025" y="3270250"/>
          <p14:tracePt t="76118" x="5526088" y="3270250"/>
          <p14:tracePt t="76252" x="5510213" y="3270250"/>
          <p14:tracePt t="76260" x="5510213" y="3278188"/>
          <p14:tracePt t="76266" x="5502275" y="3278188"/>
          <p14:tracePt t="76282" x="5494338" y="3286125"/>
          <p14:tracePt t="76314" x="5486400" y="3286125"/>
          <p14:tracePt t="76323" x="5478463" y="3286125"/>
          <p14:tracePt t="76328" x="5478463" y="3294063"/>
          <p14:tracePt t="76340" x="5470525" y="3294063"/>
          <p14:tracePt t="76353" x="5462588" y="3294063"/>
          <p14:tracePt t="76369" x="5462588" y="3302000"/>
          <p14:tracePt t="76376" x="5454650" y="3302000"/>
          <p14:tracePt t="76384" x="5446713" y="3309938"/>
          <p14:tracePt t="76392" x="5438775" y="3309938"/>
          <p14:tracePt t="76400" x="5422900" y="3309938"/>
          <p14:tracePt t="76408" x="5414963" y="3317875"/>
          <p14:tracePt t="76417" x="5397500" y="3317875"/>
          <p14:tracePt t="76424" x="5373688" y="3317875"/>
          <p14:tracePt t="76432" x="5349875" y="3317875"/>
          <p14:tracePt t="76439" x="5326063" y="3317875"/>
          <p14:tracePt t="76446" x="5302250" y="3317875"/>
          <p14:tracePt t="76457" x="5270500" y="3309938"/>
          <p14:tracePt t="76462" x="5238750" y="3302000"/>
          <p14:tracePt t="76472" x="5214938" y="3302000"/>
          <p14:tracePt t="76478" x="5191125" y="3302000"/>
          <p14:tracePt t="76488" x="5167313" y="3294063"/>
          <p14:tracePt t="76494" x="5143500" y="3294063"/>
          <p14:tracePt t="76502" x="5135563" y="3286125"/>
          <p14:tracePt t="76510" x="5127625" y="3286125"/>
          <p14:tracePt t="76522" x="5119688" y="3286125"/>
          <p14:tracePt t="76534" x="5103813" y="3286125"/>
          <p14:tracePt t="76542" x="5087938" y="3286125"/>
          <p14:tracePt t="76550" x="5080000" y="3286125"/>
          <p14:tracePt t="76558" x="5072063" y="3286125"/>
          <p14:tracePt t="76566" x="5056188" y="3294063"/>
          <p14:tracePt t="76574" x="5038725" y="3294063"/>
          <p14:tracePt t="76580" x="5030788" y="3302000"/>
          <p14:tracePt t="76590" x="5022850" y="3302000"/>
          <p14:tracePt t="76596" x="5006975" y="3309938"/>
          <p14:tracePt t="76606" x="4999038" y="3317875"/>
          <p14:tracePt t="76612" x="4991100" y="3317875"/>
          <p14:tracePt t="76623" x="4967288" y="3325813"/>
          <p14:tracePt t="76628" x="4967288" y="3333750"/>
          <p14:tracePt t="76637" x="4959350" y="3333750"/>
          <p14:tracePt t="76644" x="4943475" y="3341688"/>
          <p14:tracePt t="76652" x="4935538" y="3349625"/>
          <p14:tracePt t="76660" x="4919663" y="3349625"/>
          <p14:tracePt t="76670" x="4911725" y="3357563"/>
          <p14:tracePt t="76678" x="4895850" y="3365500"/>
          <p14:tracePt t="76684" x="4879975" y="3373438"/>
          <p14:tracePt t="76690" x="4864100" y="3381375"/>
          <p14:tracePt t="76700" x="4848225" y="3389313"/>
          <p14:tracePt t="76707" x="4832350" y="3405188"/>
          <p14:tracePt t="76714" x="4808538" y="3421063"/>
          <p14:tracePt t="76723" x="4784725" y="3436938"/>
          <p14:tracePt t="76730" x="4768850" y="3444875"/>
          <p14:tracePt t="76740" x="4752975" y="3452813"/>
          <p14:tracePt t="76747" x="4737100" y="3468688"/>
          <p14:tracePt t="76756" x="4721225" y="3468688"/>
          <p14:tracePt t="76763" x="4713288" y="3476625"/>
          <p14:tracePt t="76774" x="4695825" y="3484563"/>
          <p14:tracePt t="76778" x="4687888" y="3484563"/>
          <p14:tracePt t="76786" x="4679950" y="3492500"/>
          <p14:tracePt t="76794" x="4664075" y="3500438"/>
          <p14:tracePt t="76803" x="4656138" y="3516313"/>
          <p14:tracePt t="76810" x="4640263" y="3524250"/>
          <p14:tracePt t="76816" x="4608513" y="3548063"/>
          <p14:tracePt t="76824" x="4592638" y="3563938"/>
          <p14:tracePt t="76832" x="4576763" y="3579813"/>
          <p14:tracePt t="76840" x="4552950" y="3605213"/>
          <p14:tracePt t="76848" x="4537075" y="3629025"/>
          <p14:tracePt t="76857" x="4521200" y="3652838"/>
          <p14:tracePt t="76864" x="4521200" y="3668713"/>
          <p14:tracePt t="76875" x="4513263" y="3684588"/>
          <p14:tracePt t="76880" x="4505325" y="3708400"/>
          <p14:tracePt t="76890" x="4497388" y="3724275"/>
          <p14:tracePt t="76896" x="4497388" y="3748088"/>
          <p14:tracePt t="76907" x="4497388" y="3771900"/>
          <p14:tracePt t="76912" x="4497388" y="3787775"/>
          <p14:tracePt t="76922" x="4497388" y="3811588"/>
          <p14:tracePt t="76926" x="4497388" y="3827463"/>
          <p14:tracePt t="76934" x="4497388" y="3859213"/>
          <p14:tracePt t="76942" x="4497388" y="3875088"/>
          <p14:tracePt t="76950" x="4505325" y="3898900"/>
          <p14:tracePt t="76958" x="4513263" y="3922713"/>
          <p14:tracePt t="76966" x="4521200" y="3956050"/>
          <p14:tracePt t="76975" x="4537075" y="3995738"/>
          <p14:tracePt t="76982" x="4552950" y="4043363"/>
          <p14:tracePt t="76990" x="4568825" y="4083050"/>
          <p14:tracePt t="76998" x="4576763" y="4130675"/>
          <p14:tracePt t="77007" x="4584700" y="4178300"/>
          <p14:tracePt t="77014" x="4592638" y="4202113"/>
          <p14:tracePt t="77024" x="4592638" y="4225925"/>
          <p14:tracePt t="77030" x="4600575" y="4257675"/>
          <p14:tracePt t="77041" x="4608513" y="4281488"/>
          <p14:tracePt t="77047" x="4616450" y="4306888"/>
          <p14:tracePt t="77056" x="4624388" y="4330700"/>
          <p14:tracePt t="77061" x="4624388" y="4362450"/>
          <p14:tracePt t="77069" x="4640263" y="4386263"/>
          <p14:tracePt t="77076" x="4648200" y="4418013"/>
          <p14:tracePt t="77084" x="4656138" y="4457700"/>
          <p14:tracePt t="77092" x="4664075" y="4497388"/>
          <p14:tracePt t="77100" x="4672013" y="4545013"/>
          <p14:tracePt t="77108" x="4679950" y="4584700"/>
          <p14:tracePt t="77116" x="4695825" y="4633913"/>
          <p14:tracePt t="77124" x="4705350" y="4681538"/>
          <p14:tracePt t="77132" x="4705350" y="4721225"/>
          <p14:tracePt t="77141" x="4713288" y="4768850"/>
          <p14:tracePt t="77148" x="4729163" y="4800600"/>
          <p14:tracePt t="77157" x="4737100" y="4848225"/>
          <p14:tracePt t="77164" x="4752975" y="4895850"/>
          <p14:tracePt t="77173" x="4776788" y="4935538"/>
          <p14:tracePt t="77178" x="4800600" y="4976813"/>
          <p14:tracePt t="77186" x="4824413" y="5024438"/>
          <p14:tracePt t="77194" x="4848225" y="5064125"/>
          <p14:tracePt t="77209" x="4864100" y="5103813"/>
          <p14:tracePt t="77210" x="4887913" y="5127625"/>
          <p14:tracePt t="77221" x="4911725" y="5159375"/>
          <p14:tracePt t="77227" x="4927600" y="5183188"/>
          <p14:tracePt t="77234" x="4951413" y="5214938"/>
          <p14:tracePt t="77242" x="4967288" y="5238750"/>
          <p14:tracePt t="77250" x="4991100" y="5270500"/>
          <p14:tracePt t="77258" x="5014913" y="5294313"/>
          <p14:tracePt t="77266" x="5030788" y="5319713"/>
          <p14:tracePt t="77276" x="5056188" y="5351463"/>
          <p14:tracePt t="77282" x="5080000" y="5383213"/>
          <p14:tracePt t="77291" x="5103813" y="5407025"/>
          <p14:tracePt t="77298" x="5135563" y="5446713"/>
          <p14:tracePt t="77308" x="5167313" y="5486400"/>
          <p14:tracePt t="77312" x="5199063" y="5510213"/>
          <p14:tracePt t="77323" x="5230813" y="5541963"/>
          <p14:tracePt t="77328" x="5270500" y="5573713"/>
          <p14:tracePt t="77336" x="5310188" y="5597525"/>
          <p14:tracePt t="77344" x="5334000" y="5613400"/>
          <p14:tracePt t="77352" x="5357813" y="5629275"/>
          <p14:tracePt t="77360" x="5381625" y="5645150"/>
          <p14:tracePt t="77368" x="5407025" y="5662613"/>
          <p14:tracePt t="77376" x="5422900" y="5670550"/>
          <p14:tracePt t="77384" x="5438775" y="5670550"/>
          <p14:tracePt t="77392" x="5446713" y="5678488"/>
          <p14:tracePt t="77401" x="5454650" y="5678488"/>
          <p14:tracePt t="77416" x="5462588" y="5678488"/>
          <p14:tracePt t="77424" x="5478463" y="5678488"/>
          <p14:tracePt t="77432" x="5494338" y="5670550"/>
          <p14:tracePt t="77440" x="5526088" y="5662613"/>
          <p14:tracePt t="77446" x="5573713" y="5653088"/>
          <p14:tracePt t="77456" x="5621338" y="5653088"/>
          <p14:tracePt t="77462" x="5676900" y="5645150"/>
          <p14:tracePt t="77470" x="5757863" y="5637213"/>
          <p14:tracePt t="77478" x="5821363" y="5621338"/>
          <p14:tracePt t="77486" x="5884863" y="5605463"/>
          <p14:tracePt t="77494" x="5948363" y="5589588"/>
          <p14:tracePt t="77502" x="5995988" y="5565775"/>
          <p14:tracePt t="77511" x="6043613" y="5541963"/>
          <p14:tracePt t="77518" x="6075363" y="5526088"/>
          <p14:tracePt t="77527" x="6100763" y="5502275"/>
          <p14:tracePt t="77534" x="6124575" y="5470525"/>
          <p14:tracePt t="77542" x="6148388" y="5438775"/>
          <p14:tracePt t="77548" x="6172200" y="5391150"/>
          <p14:tracePt t="77557" x="6188075" y="5343525"/>
          <p14:tracePt t="77566" x="6219825" y="5262563"/>
          <p14:tracePt t="77582" x="6243638" y="5191125"/>
          <p14:tracePt t="77587" x="6251575" y="5095875"/>
          <p14:tracePt t="77589" x="6259513" y="5008563"/>
          <p14:tracePt t="77596" x="6259513" y="4911725"/>
          <p14:tracePt t="77606" x="6259513" y="4824413"/>
          <p14:tracePt t="77613" x="6243638" y="4737100"/>
          <p14:tracePt t="77620" x="6235700" y="4665663"/>
          <p14:tracePt t="77628" x="6219825" y="4600575"/>
          <p14:tracePt t="77637" x="6211888" y="4545013"/>
          <p14:tracePt t="77644" x="6188075" y="4489450"/>
          <p14:tracePt t="77653" x="6172200" y="4441825"/>
          <p14:tracePt t="77658" x="6156325" y="4394200"/>
          <p14:tracePt t="77666" x="6140450" y="4346575"/>
          <p14:tracePt t="77675" x="6132513" y="4306888"/>
          <p14:tracePt t="77684" x="6124575" y="4265613"/>
          <p14:tracePt t="77691" x="6116638" y="4241800"/>
          <p14:tracePt t="77699" x="6091238" y="4194175"/>
          <p14:tracePt t="77708" x="6075363" y="4154488"/>
          <p14:tracePt t="77714" x="6059488" y="4114800"/>
          <p14:tracePt t="77724" x="6035675" y="4067175"/>
          <p14:tracePt t="77730" x="6011863" y="4019550"/>
          <p14:tracePt t="77740" x="5988050" y="3971925"/>
          <p14:tracePt t="77746" x="5964238" y="3922713"/>
          <p14:tracePt t="77756" x="5932488" y="3875088"/>
          <p14:tracePt t="77762" x="5908675" y="3827463"/>
          <p14:tracePt t="77770" x="5876925" y="3779838"/>
          <p14:tracePt t="77778" x="5845175" y="3724275"/>
          <p14:tracePt t="77787" x="5813425" y="3668713"/>
          <p14:tracePt t="77792" x="5773738" y="3613150"/>
          <p14:tracePt t="77800" x="5732463" y="3548063"/>
          <p14:tracePt t="77809" x="5692775" y="3500438"/>
          <p14:tracePt t="77816" x="5645150" y="3444875"/>
          <p14:tracePt t="77825" x="5597525" y="3397250"/>
          <p14:tracePt t="77832" x="5549900" y="3341688"/>
          <p14:tracePt t="77841" x="5518150" y="3317875"/>
          <p14:tracePt t="77848" x="5486400" y="3286125"/>
          <p14:tracePt t="77857" x="5462588" y="3252788"/>
          <p14:tracePt t="77864" x="5446713" y="3236913"/>
          <p14:tracePt t="77875" x="5430838" y="3221038"/>
          <p14:tracePt t="77880" x="5414963" y="3205163"/>
          <p14:tracePt t="77890" x="5397500" y="3197225"/>
          <p14:tracePt t="77896" x="5389563" y="3181350"/>
          <p14:tracePt t="77906" x="5365750" y="3173413"/>
          <p14:tracePt t="77910" x="5349875" y="3157538"/>
          <p14:tracePt t="77918" x="5334000" y="3141663"/>
          <p14:tracePt t="77929" x="5318125" y="3125788"/>
          <p14:tracePt t="77934" x="5278438" y="3101975"/>
          <p14:tracePt t="77942" x="5246688" y="3078163"/>
          <p14:tracePt t="77950" x="5214938" y="3054350"/>
          <p14:tracePt t="77958" x="5175250" y="3030538"/>
          <p14:tracePt t="77966" x="5135563" y="3006725"/>
          <p14:tracePt t="77976" x="5103813" y="2990850"/>
          <p14:tracePt t="77982" x="5072063" y="2982913"/>
          <p14:tracePt t="77991" x="5038725" y="2974975"/>
          <p14:tracePt t="77998" x="5014913" y="2967038"/>
          <p14:tracePt t="78008" x="4991100" y="2959100"/>
          <p14:tracePt t="78014" x="4967288" y="2959100"/>
          <p14:tracePt t="78024" x="4951413" y="2959100"/>
          <p14:tracePt t="78030" x="4935538" y="2959100"/>
          <p14:tracePt t="78041" x="4919663" y="2959100"/>
          <p14:tracePt t="78044" x="4895850" y="2967038"/>
          <p14:tracePt t="78052" x="4879975" y="2967038"/>
          <p14:tracePt t="78060" x="4856163" y="2974975"/>
          <p14:tracePt t="78070" x="4840288" y="2982913"/>
          <p14:tracePt t="78076" x="4824413" y="2990850"/>
          <p14:tracePt t="78084" x="4800600" y="2990850"/>
          <p14:tracePt t="78092" x="4776788" y="3006725"/>
          <p14:tracePt t="78100" x="4760913" y="3014663"/>
          <p14:tracePt t="78108" x="4745038" y="3022600"/>
          <p14:tracePt t="78116" x="4729163" y="3038475"/>
          <p14:tracePt t="78125" x="4705350" y="3046413"/>
          <p14:tracePt t="78132" x="4687888" y="3062288"/>
          <p14:tracePt t="78142" x="4672013" y="3086100"/>
          <p14:tracePt t="78148" x="4648200" y="3101975"/>
          <p14:tracePt t="78157" x="4632325" y="3117850"/>
          <p14:tracePt t="78164" x="4608513" y="3149600"/>
          <p14:tracePt t="78170" x="4608513" y="3173413"/>
          <p14:tracePt t="78179" x="4592638" y="3197225"/>
          <p14:tracePt t="78189" x="4576763" y="3236913"/>
          <p14:tracePt t="78195" x="4568825" y="3262313"/>
          <p14:tracePt t="78202" x="4568825" y="3302000"/>
          <p14:tracePt t="78211" x="4552950" y="3349625"/>
          <p14:tracePt t="78218" x="4545013" y="3397250"/>
          <p14:tracePt t="78227" x="4537075" y="3436938"/>
          <p14:tracePt t="78234" x="4537075" y="3484563"/>
          <p14:tracePt t="78243" x="4537075" y="3524250"/>
          <p14:tracePt t="78250" x="4545013" y="3571875"/>
          <p14:tracePt t="78262" x="4552950" y="3621088"/>
          <p14:tracePt t="78266" x="4552950" y="3652838"/>
          <p14:tracePt t="78276" x="4560888" y="3684588"/>
          <p14:tracePt t="78280" x="4568825" y="3724275"/>
          <p14:tracePt t="78290" x="4576763" y="3756025"/>
          <p14:tracePt t="78297" x="4592638" y="3795713"/>
          <p14:tracePt t="78305" x="4608513" y="3827463"/>
          <p14:tracePt t="78312" x="4632325" y="3875088"/>
          <p14:tracePt t="78325" x="4664075" y="3922713"/>
          <p14:tracePt t="78329" x="4695825" y="3971925"/>
          <p14:tracePt t="78337" x="4721225" y="4011613"/>
          <p14:tracePt t="78344" x="4752975" y="4051300"/>
          <p14:tracePt t="78352" x="4776788" y="4075113"/>
          <p14:tracePt t="78360" x="4800600" y="4106863"/>
          <p14:tracePt t="78368" x="4816475" y="4122738"/>
          <p14:tracePt t="78376" x="4824413" y="4138613"/>
          <p14:tracePt t="78384" x="4848225" y="4162425"/>
          <p14:tracePt t="78393" x="4864100" y="4194175"/>
          <p14:tracePt t="78400" x="4887913" y="4217988"/>
          <p14:tracePt t="78409" x="4903788" y="4241800"/>
          <p14:tracePt t="78414" x="4927600" y="4265613"/>
          <p14:tracePt t="78424" x="4951413" y="4298950"/>
          <p14:tracePt t="78430" x="4967288" y="4322763"/>
          <p14:tracePt t="78441" x="4991100" y="4354513"/>
          <p14:tracePt t="78446" x="5006975" y="4378325"/>
          <p14:tracePt t="78454" x="5038725" y="4402138"/>
          <p14:tracePt t="78462" x="5056188" y="4418013"/>
          <p14:tracePt t="78470" x="5080000" y="4441825"/>
          <p14:tracePt t="78478" x="5103813" y="4465638"/>
          <p14:tracePt t="78486" x="5143500" y="4489450"/>
          <p14:tracePt t="78494" x="5159375" y="4505325"/>
          <p14:tracePt t="78502" x="5183188" y="4537075"/>
          <p14:tracePt t="78510" x="5199063" y="4552950"/>
          <p14:tracePt t="78518" x="5214938" y="4568825"/>
          <p14:tracePt t="78525" x="5238750" y="4592638"/>
          <p14:tracePt t="78532" x="5254625" y="4608513"/>
          <p14:tracePt t="78542" x="5270500" y="4624388"/>
          <p14:tracePt t="78548" x="5294313" y="4649788"/>
          <p14:tracePt t="78558" x="5310188" y="4657725"/>
          <p14:tracePt t="78565" x="5326063" y="4673600"/>
          <p14:tracePt t="78574" x="5341938" y="4689475"/>
          <p14:tracePt t="78580" x="5349875" y="4689475"/>
          <p14:tracePt t="78588" x="5357813" y="4705350"/>
          <p14:tracePt t="78596" x="5365750" y="4705350"/>
          <p14:tracePt t="78604" x="5365750" y="4713288"/>
          <p14:tracePt t="78612" x="5373688" y="4713288"/>
          <p14:tracePt t="78628" x="5381625" y="4721225"/>
          <p14:tracePt t="79528" x="5381625" y="4705350"/>
          <p14:tracePt t="79534" x="5373688" y="4705350"/>
          <p14:tracePt t="79541" x="5373688" y="4729163"/>
          <p14:tracePt t="79548" x="5365750" y="4752975"/>
          <p14:tracePt t="79559" x="5365750" y="4792663"/>
          <p14:tracePt t="79564" x="5365750" y="4840288"/>
          <p14:tracePt t="79573" x="5365750" y="4856163"/>
          <p14:tracePt t="80527" x="5373688" y="4856163"/>
          <p14:tracePt t="80533" x="5381625" y="4856163"/>
          <p14:tracePt t="80541" x="5389563" y="4856163"/>
          <p14:tracePt t="80548" x="5407025" y="4856163"/>
          <p14:tracePt t="80556" x="5414963" y="4856163"/>
          <p14:tracePt t="80564" x="5422900" y="4856163"/>
          <p14:tracePt t="80573" x="5446713" y="4856163"/>
          <p14:tracePt t="80580" x="5462588" y="4856163"/>
          <p14:tracePt t="80588" x="5478463" y="4856163"/>
          <p14:tracePt t="80596" x="5494338" y="4856163"/>
          <p14:tracePt t="80606" x="5518150" y="4856163"/>
          <p14:tracePt t="80614" x="5534025" y="4856163"/>
          <p14:tracePt t="80620" x="5549900" y="4856163"/>
          <p14:tracePt t="80628" x="5573713" y="4864100"/>
          <p14:tracePt t="80636" x="5589588" y="4872038"/>
          <p14:tracePt t="80643" x="5605463" y="4879975"/>
          <p14:tracePt t="80650" x="5621338" y="4887913"/>
          <p14:tracePt t="80660" x="5637213" y="4895850"/>
          <p14:tracePt t="80668" x="5653088" y="4895850"/>
          <p14:tracePt t="80680" x="5668963" y="4903788"/>
          <p14:tracePt t="80685" x="5684838" y="4919663"/>
          <p14:tracePt t="80693" x="5700713" y="4919663"/>
          <p14:tracePt t="80698" x="5724525" y="4935538"/>
          <p14:tracePt t="80706" x="5740400" y="4935538"/>
          <p14:tracePt t="80714" x="5757863" y="4943475"/>
          <p14:tracePt t="80723" x="5773738" y="4951413"/>
          <p14:tracePt t="80730" x="5789613" y="4959350"/>
          <p14:tracePt t="80739" x="5805488" y="4959350"/>
          <p14:tracePt t="80746" x="5813425" y="4959350"/>
          <p14:tracePt t="80754" x="5829300" y="4959350"/>
          <p14:tracePt t="80762" x="5837238" y="4959350"/>
          <p14:tracePt t="80770" x="5845175" y="4951413"/>
          <p14:tracePt t="80777" x="5853113" y="4943475"/>
          <p14:tracePt t="80784" x="5853113" y="4927600"/>
          <p14:tracePt t="80794" x="5853113" y="4903788"/>
          <p14:tracePt t="80800" x="5853113" y="4872038"/>
          <p14:tracePt t="80810" x="5845175" y="4824413"/>
          <p14:tracePt t="80817" x="5837238" y="4800600"/>
          <p14:tracePt t="80827" x="5829300" y="4792663"/>
          <p14:tracePt t="80834" x="5829300" y="4776788"/>
          <p14:tracePt t="80840" x="5829300" y="4768850"/>
          <p14:tracePt t="80848" x="5829300" y="4760913"/>
          <p14:tracePt t="80856" x="5829300" y="4752975"/>
          <p14:tracePt t="80873" x="5829300" y="4745038"/>
          <p14:tracePt t="80880" x="5837238" y="4737100"/>
          <p14:tracePt t="80886" x="5853113" y="4737100"/>
          <p14:tracePt t="80894" x="5868988" y="4737100"/>
          <p14:tracePt t="80906" x="5892800" y="4729163"/>
          <p14:tracePt t="80912" x="5908675" y="4729163"/>
          <p14:tracePt t="80920" x="5908675" y="4721225"/>
          <p14:tracePt t="80932" x="5916613" y="4721225"/>
          <p14:tracePt t="80935" x="5916613" y="4713288"/>
          <p14:tracePt t="80944" x="5924550" y="4713288"/>
          <p14:tracePt t="80952" x="5924550" y="4705350"/>
          <p14:tracePt t="80966" x="5924550" y="4697413"/>
          <p14:tracePt t="80976" x="5924550" y="4689475"/>
          <p14:tracePt t="80982" x="5924550" y="4681538"/>
          <p14:tracePt t="81037" x="5924550" y="4673600"/>
          <p14:tracePt t="81116" x="5916613" y="4665663"/>
          <p14:tracePt t="82699" x="5916613" y="4657725"/>
          <p14:tracePt t="82707" x="5924550" y="4641850"/>
          <p14:tracePt t="82715" x="5924550" y="4608513"/>
          <p14:tracePt t="82722" x="5932488" y="4592638"/>
          <p14:tracePt t="82730" x="5940425" y="4576763"/>
          <p14:tracePt t="82738" x="5948363" y="4560888"/>
          <p14:tracePt t="82747" x="5948363" y="4545013"/>
          <p14:tracePt t="82754" x="5956300" y="4521200"/>
          <p14:tracePt t="82763" x="5964238" y="4505325"/>
          <p14:tracePt t="82769" x="5980113" y="4489450"/>
          <p14:tracePt t="82778" x="5995988" y="4473575"/>
          <p14:tracePt t="82784" x="6011863" y="4449763"/>
          <p14:tracePt t="82793" x="6027738" y="4425950"/>
          <p14:tracePt t="82800" x="6059488" y="4394200"/>
          <p14:tracePt t="82815" x="6100763" y="4378325"/>
          <p14:tracePt t="82817" x="6148388" y="4346575"/>
          <p14:tracePt t="82824" x="6211888" y="4314825"/>
          <p14:tracePt t="82832" x="6283325" y="4291013"/>
          <p14:tracePt t="82840" x="6354763" y="4265613"/>
          <p14:tracePt t="82848" x="6451600" y="4257675"/>
          <p14:tracePt t="82856" x="6546850" y="4257675"/>
          <p14:tracePt t="82864" x="6642100" y="4257675"/>
          <p14:tracePt t="82872" x="6729413" y="4257675"/>
          <p14:tracePt t="82880" x="6826250" y="4257675"/>
          <p14:tracePt t="82889" x="6897688" y="4265613"/>
          <p14:tracePt t="82896" x="6977063" y="4273550"/>
          <p14:tracePt t="82902" x="7040563" y="4281488"/>
          <p14:tracePt t="82912" x="7080250" y="4281488"/>
          <p14:tracePt t="82918" x="7104063" y="4281488"/>
          <p14:tracePt t="82928" x="7119938" y="4281488"/>
          <p14:tracePt t="82934" x="7127875" y="4281488"/>
          <p14:tracePt t="83006" x="7135813" y="4281488"/>
          <p14:tracePt t="83013" x="7135813" y="4291013"/>
          <p14:tracePt t="83022" x="7161213" y="4291013"/>
          <p14:tracePt t="83029" x="7208838" y="4298950"/>
          <p14:tracePt t="83036" x="7240588" y="4298950"/>
          <p14:tracePt t="83046" x="7296150" y="4298950"/>
          <p14:tracePt t="83052" x="7359650" y="4298950"/>
          <p14:tracePt t="83063" x="7423150" y="4298950"/>
          <p14:tracePt t="83070" x="7486650" y="4306888"/>
          <p14:tracePt t="83078" x="7543800" y="4314825"/>
          <p14:tracePt t="83084" x="7591425" y="4322763"/>
          <p14:tracePt t="83092" x="7631113" y="4330700"/>
          <p14:tracePt t="83100" x="7678738" y="4338638"/>
          <p14:tracePt t="83109" x="7710488" y="4346575"/>
          <p14:tracePt t="83117" x="7734300" y="4354513"/>
          <p14:tracePt t="83125" x="7758113" y="4362450"/>
          <p14:tracePt t="83227" x="7750175" y="4362450"/>
          <p14:tracePt t="83237" x="7726363" y="4362450"/>
          <p14:tracePt t="83245" x="7694613" y="4354513"/>
          <p14:tracePt t="83253" x="7662863" y="4354513"/>
          <p14:tracePt t="83259" x="7631113" y="4346575"/>
          <p14:tracePt t="83266" x="7583488" y="4346575"/>
          <p14:tracePt t="83272" x="7535863" y="4338638"/>
          <p14:tracePt t="83280" x="7478713" y="4330700"/>
          <p14:tracePt t="83288" x="7439025" y="4322763"/>
          <p14:tracePt t="83296" x="7407275" y="4322763"/>
          <p14:tracePt t="83304" x="7391400" y="4322763"/>
          <p14:tracePt t="83313" x="7383463" y="4322763"/>
          <p14:tracePt t="83504" x="7391400" y="4322763"/>
          <p14:tracePt t="83510" x="7399338" y="4314825"/>
          <p14:tracePt t="83516" x="7407275" y="4314825"/>
          <p14:tracePt t="83524" x="7423150" y="4314825"/>
          <p14:tracePt t="83533" x="7431088" y="4314825"/>
          <p14:tracePt t="83540" x="7439025" y="4314825"/>
          <p14:tracePt t="83548" x="7446963" y="4314825"/>
          <p14:tracePt t="83567" x="7454900" y="4306888"/>
          <p14:tracePt t="83572" x="7462838" y="4306888"/>
          <p14:tracePt t="83580" x="7470775" y="4306888"/>
          <p14:tracePt t="83589" x="7478713" y="4306888"/>
          <p14:tracePt t="83597" x="7486650" y="4306888"/>
          <p14:tracePt t="83604" x="7496175" y="4306888"/>
          <p14:tracePt t="83620" x="7504113" y="4306888"/>
          <p14:tracePt t="83642" x="7512050" y="4306888"/>
          <p14:tracePt t="83659" x="7519988" y="4306888"/>
          <p14:tracePt t="83674" x="7527925" y="4306888"/>
          <p14:tracePt t="83698" x="7535863" y="4306888"/>
          <p14:tracePt t="83717" x="7543800" y="4298950"/>
          <p14:tracePt t="83730" x="7551738" y="4298950"/>
          <p14:tracePt t="83739" x="7559675" y="4298950"/>
          <p14:tracePt t="83756" x="7567613" y="4298950"/>
          <p14:tracePt t="83935" x="7567613" y="4291013"/>
          <p14:tracePt t="84109" x="7583488" y="4291013"/>
          <p14:tracePt t="84117" x="7607300" y="4291013"/>
          <p14:tracePt t="84124" x="7639050" y="4291013"/>
          <p14:tracePt t="84132" x="7662863" y="4291013"/>
          <p14:tracePt t="84140" x="7686675" y="4291013"/>
          <p14:tracePt t="84147" x="7710488" y="4298950"/>
          <p14:tracePt t="84154" x="7726363" y="4306888"/>
          <p14:tracePt t="84165" x="7742238" y="4306888"/>
          <p14:tracePt t="84182" x="7750175" y="4306888"/>
          <p14:tracePt t="84289" x="7742238" y="4306888"/>
          <p14:tracePt t="84296" x="7734300" y="4306888"/>
          <p14:tracePt t="84304" x="7726363" y="4306888"/>
          <p14:tracePt t="84320" x="7710488" y="4306888"/>
          <p14:tracePt t="84330" x="7694613" y="4306888"/>
          <p14:tracePt t="84337" x="7678738" y="4306888"/>
          <p14:tracePt t="84347" x="7654925" y="4306888"/>
          <p14:tracePt t="84352" x="7631113" y="4298950"/>
          <p14:tracePt t="84360" x="7607300" y="4291013"/>
          <p14:tracePt t="84369" x="7583488" y="4291013"/>
          <p14:tracePt t="84377" x="7551738" y="4281488"/>
          <p14:tracePt t="84384" x="7527925" y="4273550"/>
          <p14:tracePt t="84390" x="7504113" y="4265613"/>
          <p14:tracePt t="84398" x="7478713" y="4257675"/>
          <p14:tracePt t="84406" x="7462838" y="4257675"/>
          <p14:tracePt t="84416" x="7446963" y="4249738"/>
          <p14:tracePt t="84422" x="7439025" y="4249738"/>
          <p14:tracePt t="84432" x="7431088" y="4241800"/>
          <p14:tracePt t="84448" x="7423150" y="4241800"/>
          <p14:tracePt t="84620" x="7431088" y="4233863"/>
          <p14:tracePt t="84629" x="7446963" y="4233863"/>
          <p14:tracePt t="84634" x="7462838" y="4233863"/>
          <p14:tracePt t="84642" x="7478713" y="4225925"/>
          <p14:tracePt t="84650" x="7504113" y="4225925"/>
          <p14:tracePt t="84658" x="7519988" y="4225925"/>
          <p14:tracePt t="84666" x="7535863" y="4225925"/>
          <p14:tracePt t="84674" x="7543800" y="4225925"/>
          <p14:tracePt t="84682" x="7551738" y="4225925"/>
          <p14:tracePt t="84690" x="7559675" y="4225925"/>
          <p14:tracePt t="85014" x="7551738" y="4225925"/>
          <p14:tracePt t="85030" x="7543800" y="4225925"/>
          <p14:tracePt t="85045" x="7535863" y="4225925"/>
          <p14:tracePt t="85069" x="7527925" y="4225925"/>
          <p14:tracePt t="85108" x="7519988" y="4225925"/>
          <p14:tracePt t="85117" x="7504113" y="4225925"/>
          <p14:tracePt t="85124" x="7486650" y="4233863"/>
          <p14:tracePt t="85132" x="7470775" y="4233863"/>
          <p14:tracePt t="85138" x="7454900" y="4233863"/>
          <p14:tracePt t="85148" x="7439025" y="4241800"/>
          <p14:tracePt t="85154" x="7423150" y="4241800"/>
          <p14:tracePt t="85164" x="7407275" y="4241800"/>
          <p14:tracePt t="85170" x="7399338" y="4241800"/>
          <p14:tracePt t="85183" x="7391400" y="4241800"/>
          <p14:tracePt t="85296" x="7407275" y="4241800"/>
          <p14:tracePt t="85304" x="7423150" y="4241800"/>
          <p14:tracePt t="85313" x="7446963" y="4241800"/>
          <p14:tracePt t="85320" x="7462838" y="4241800"/>
          <p14:tracePt t="85328" x="7478713" y="4241800"/>
          <p14:tracePt t="85336" x="7504113" y="4241800"/>
          <p14:tracePt t="85344" x="7519988" y="4249738"/>
          <p14:tracePt t="85353" x="7527925" y="4257675"/>
          <p14:tracePt t="85360" x="7535863" y="4257675"/>
          <p14:tracePt t="85650" x="7496175" y="4265613"/>
          <p14:tracePt t="85659" x="7462838" y="4265613"/>
          <p14:tracePt t="85666" x="7415213" y="4273550"/>
          <p14:tracePt t="85674" x="7375525" y="4273550"/>
          <p14:tracePt t="85683" x="7343775" y="4273550"/>
          <p14:tracePt t="85690" x="7304088" y="4281488"/>
          <p14:tracePt t="85699" x="7280275" y="4281488"/>
          <p14:tracePt t="85706" x="7264400" y="4281488"/>
          <p14:tracePt t="85833" x="7280275" y="4281488"/>
          <p14:tracePt t="85842" x="7319963" y="4281488"/>
          <p14:tracePt t="85850" x="7375525" y="4281488"/>
          <p14:tracePt t="85857" x="7415213" y="4291013"/>
          <p14:tracePt t="85865" x="7462838" y="4298950"/>
          <p14:tracePt t="85872" x="7504113" y="4298950"/>
          <p14:tracePt t="85882" x="7543800" y="4306888"/>
          <p14:tracePt t="85888" x="7567613" y="4314825"/>
          <p14:tracePt t="85895" x="7583488" y="4322763"/>
          <p14:tracePt t="85902" x="7591425" y="4322763"/>
          <p14:tracePt t="86200" x="7583488" y="4322763"/>
          <p14:tracePt t="86202" x="7567613" y="4314825"/>
          <p14:tracePt t="86210" x="7551738" y="4314825"/>
          <p14:tracePt t="86218" x="7527925" y="4314825"/>
          <p14:tracePt t="86226" x="7504113" y="4314825"/>
          <p14:tracePt t="86234" x="7478713" y="4314825"/>
          <p14:tracePt t="86242" x="7454900" y="4314825"/>
          <p14:tracePt t="86252" x="7431088" y="4314825"/>
          <p14:tracePt t="86256" x="7407275" y="4306888"/>
          <p14:tracePt t="86266" x="7383463" y="4306888"/>
          <p14:tracePt t="86276" x="7367588" y="4298950"/>
          <p14:tracePt t="86284" x="7359650" y="4298950"/>
          <p14:tracePt t="86369" x="7359650" y="4291013"/>
          <p14:tracePt t="86377" x="7383463" y="4291013"/>
          <p14:tracePt t="86385" x="7383463" y="4281488"/>
          <p14:tracePt t="86392" x="7399338" y="4273550"/>
          <p14:tracePt t="86400" x="7407275" y="4273550"/>
          <p14:tracePt t="86408" x="7415213" y="4273550"/>
          <p14:tracePt t="87031" x="7415213" y="4265613"/>
          <p14:tracePt t="87037" x="7399338" y="4265613"/>
          <p14:tracePt t="87044" x="7375525" y="4265613"/>
          <p14:tracePt t="87052" x="7343775" y="4265613"/>
          <p14:tracePt t="87063" x="7304088" y="4257675"/>
          <p14:tracePt t="87073" x="7256463" y="4257675"/>
          <p14:tracePt t="87076" x="7216775" y="4249738"/>
          <p14:tracePt t="87087" x="7145338" y="4241800"/>
          <p14:tracePt t="87092" x="7072313" y="4233863"/>
          <p14:tracePt t="87100" x="6992938" y="4225925"/>
          <p14:tracePt t="87108" x="6929438" y="4217988"/>
          <p14:tracePt t="87117" x="6865938" y="4202113"/>
          <p14:tracePt t="87124" x="6818313" y="4194175"/>
          <p14:tracePt t="87134" x="6784975" y="4186238"/>
          <p14:tracePt t="87140" x="6761163" y="4178300"/>
          <p14:tracePt t="87146" x="6745288" y="4178300"/>
          <p14:tracePt t="87154" x="6737350" y="4178300"/>
          <p14:tracePt t="87163" x="6729413" y="4178300"/>
          <p14:tracePt t="87170" x="6721475" y="4178300"/>
          <p14:tracePt t="87400" x="6713538" y="4178300"/>
          <p14:tracePt t="87408" x="6713538" y="4186238"/>
          <p14:tracePt t="87416" x="6705600" y="4186238"/>
          <p14:tracePt t="87422" x="6705600" y="4194175"/>
          <p14:tracePt t="87430" x="6697663" y="4194175"/>
          <p14:tracePt t="87438" x="6689725" y="4202113"/>
          <p14:tracePt t="87446" x="6689725" y="4210050"/>
          <p14:tracePt t="87454" x="6681788" y="4210050"/>
          <p14:tracePt t="87470" x="6673850" y="4210050"/>
          <p14:tracePt t="88049" x="6665913" y="4210050"/>
          <p14:tracePt t="88054" x="6657975" y="4202113"/>
          <p14:tracePt t="88061" x="6657975" y="4194175"/>
          <p14:tracePt t="88071" x="6657975" y="4186238"/>
          <p14:tracePt t="88076" x="6650038" y="4186238"/>
          <p14:tracePt t="93053" x="6650038" y="4170363"/>
          <p14:tracePt t="93061" x="6642100" y="4146550"/>
          <p14:tracePt t="93074" x="6634163" y="4114800"/>
          <p14:tracePt t="93076" x="6634163" y="4083050"/>
          <p14:tracePt t="93085" x="6634163" y="4059238"/>
          <p14:tracePt t="93092" x="6634163" y="4035425"/>
          <p14:tracePt t="93101" x="6634163" y="4011613"/>
          <p14:tracePt t="93108" x="6634163" y="3987800"/>
          <p14:tracePt t="93117" x="6634163" y="3971925"/>
          <p14:tracePt t="93124" x="6634163" y="3963988"/>
          <p14:tracePt t="93132" x="6634163" y="3938588"/>
          <p14:tracePt t="93150" x="6634163" y="3930650"/>
          <p14:tracePt t="93162" x="6634163" y="3922713"/>
          <p14:tracePt t="93178" x="6634163" y="3914775"/>
          <p14:tracePt t="93191" x="6634163" y="3906838"/>
          <p14:tracePt t="93418" x="6634163" y="3883025"/>
          <p14:tracePt t="93424" x="6626225" y="3819525"/>
          <p14:tracePt t="93434" x="6618288" y="3756025"/>
          <p14:tracePt t="93440" x="6610350" y="3676650"/>
          <p14:tracePt t="93447" x="6602413" y="3613150"/>
          <p14:tracePt t="93456" x="6602413" y="3548063"/>
          <p14:tracePt t="93463" x="6602413" y="3492500"/>
          <p14:tracePt t="93473" x="6594475" y="3452813"/>
          <p14:tracePt t="93479" x="6594475" y="3421063"/>
          <p14:tracePt t="93488" x="6594475" y="3373438"/>
          <p14:tracePt t="93494" x="6586538" y="3349625"/>
          <p14:tracePt t="93502" x="6578600" y="3325813"/>
          <p14:tracePt t="93510" x="6570663" y="3302000"/>
          <p14:tracePt t="93518" x="6570663" y="3278188"/>
          <p14:tracePt t="93526" x="6562725" y="3262313"/>
          <p14:tracePt t="93532" x="6554788" y="3244850"/>
          <p14:tracePt t="93540" x="6546850" y="3221038"/>
          <p14:tracePt t="93549" x="6546850" y="3205163"/>
          <p14:tracePt t="93557" x="6546850" y="3197225"/>
          <p14:tracePt t="93567" x="6538913" y="3181350"/>
          <p14:tracePt t="93579" x="6538913" y="3165475"/>
          <p14:tracePt t="93580" x="6530975" y="3141663"/>
          <p14:tracePt t="93590" x="6530975" y="3125788"/>
          <p14:tracePt t="93596" x="6530975" y="3109913"/>
          <p14:tracePt t="93606" x="6523038" y="3094038"/>
          <p14:tracePt t="93612" x="6523038" y="3086100"/>
          <p14:tracePt t="93622" x="6523038" y="3070225"/>
          <p14:tracePt t="93628" x="6523038" y="3062288"/>
          <p14:tracePt t="93637" x="6523038" y="3054350"/>
          <p14:tracePt t="93644" x="6515100" y="3038475"/>
          <p14:tracePt t="93652" x="6515100" y="3030538"/>
          <p14:tracePt t="93660" x="6515100" y="3014663"/>
          <p14:tracePt t="93666" x="6507163" y="3006725"/>
          <p14:tracePt t="93674" x="6507163" y="2982913"/>
          <p14:tracePt t="93682" x="6507163" y="2967038"/>
          <p14:tracePt t="93691" x="6507163" y="2943225"/>
          <p14:tracePt t="93698" x="6507163" y="2927350"/>
          <p14:tracePt t="93707" x="6507163" y="2901950"/>
          <p14:tracePt t="93714" x="6507163" y="2886075"/>
          <p14:tracePt t="93724" x="6507163" y="2870200"/>
          <p14:tracePt t="93730" x="6507163" y="2854325"/>
          <p14:tracePt t="93740" x="6515100" y="2830513"/>
          <p14:tracePt t="93746" x="6523038" y="2814638"/>
          <p14:tracePt t="93757" x="6523038" y="2806700"/>
          <p14:tracePt t="93764" x="6530975" y="2798763"/>
          <p14:tracePt t="93778" x="6530975" y="2790825"/>
          <p14:tracePt t="94076" x="6507163" y="2790825"/>
          <p14:tracePt t="94084" x="6475413" y="2790825"/>
          <p14:tracePt t="94092" x="6451600" y="2790825"/>
          <p14:tracePt t="94100" x="6418263" y="2790825"/>
          <p14:tracePt t="94108" x="6394450" y="2782888"/>
          <p14:tracePt t="94116" x="6378575" y="2774950"/>
          <p14:tracePt t="94124" x="6362700" y="2767013"/>
          <p14:tracePt t="94132" x="6346825" y="2767013"/>
          <p14:tracePt t="94141" x="6330950" y="2759075"/>
          <p14:tracePt t="94149" x="6307138" y="2751138"/>
          <p14:tracePt t="94156" x="6291263" y="2743200"/>
          <p14:tracePt t="94162" x="6275388" y="2743200"/>
          <p14:tracePt t="94170" x="6259513" y="2735263"/>
          <p14:tracePt t="94178" x="6243638" y="2735263"/>
          <p14:tracePt t="94187" x="6219825" y="2727325"/>
          <p14:tracePt t="94194" x="6203950" y="2727325"/>
          <p14:tracePt t="94202" x="6180138" y="2719388"/>
          <p14:tracePt t="94210" x="6156325" y="2711450"/>
          <p14:tracePt t="94218" x="6116638" y="2703513"/>
          <p14:tracePt t="94228" x="6067425" y="2695575"/>
          <p14:tracePt t="94234" x="6019800" y="2687638"/>
          <p14:tracePt t="94243" x="5964238" y="2679700"/>
          <p14:tracePt t="94250" x="5916613" y="2671763"/>
          <p14:tracePt t="94258" x="5861050" y="2663825"/>
          <p14:tracePt t="94266" x="5805488" y="2655888"/>
          <p14:tracePt t="94274" x="5749925" y="2647950"/>
          <p14:tracePt t="94282" x="5692775" y="2640013"/>
          <p14:tracePt t="94290" x="5637213" y="2632075"/>
          <p14:tracePt t="94297" x="5581650" y="2624138"/>
          <p14:tracePt t="94306" x="5541963" y="2616200"/>
          <p14:tracePt t="94312" x="5494338" y="2608263"/>
          <p14:tracePt t="94320" x="5446713" y="2608263"/>
          <p14:tracePt t="94328" x="5414963" y="2600325"/>
          <p14:tracePt t="94337" x="5357813" y="2592388"/>
          <p14:tracePt t="94344" x="5318125" y="2584450"/>
          <p14:tracePt t="94352" x="5246688" y="2576513"/>
          <p14:tracePt t="94360" x="5207000" y="2566988"/>
          <p14:tracePt t="94370" x="5143500" y="2559050"/>
          <p14:tracePt t="94379" x="5087938" y="2551113"/>
          <p14:tracePt t="94386" x="5038725" y="2551113"/>
          <p14:tracePt t="94392" x="4983163" y="2543175"/>
          <p14:tracePt t="94398" x="4943475" y="2535238"/>
          <p14:tracePt t="94407" x="4911725" y="2527300"/>
          <p14:tracePt t="94416" x="4879975" y="2519363"/>
          <p14:tracePt t="94424" x="4856163" y="2511425"/>
          <p14:tracePt t="94430" x="4832350" y="2511425"/>
          <p14:tracePt t="94440" x="4808538" y="2511425"/>
          <p14:tracePt t="94446" x="4784725" y="2511425"/>
          <p14:tracePt t="94454" x="4752975" y="2511425"/>
          <p14:tracePt t="94462" x="4729163" y="2503488"/>
          <p14:tracePt t="94470" x="4695825" y="2503488"/>
          <p14:tracePt t="94478" x="4672013" y="2503488"/>
          <p14:tracePt t="94487" x="4640263" y="2503488"/>
          <p14:tracePt t="94494" x="4616450" y="2503488"/>
          <p14:tracePt t="94503" x="4592638" y="2503488"/>
          <p14:tracePt t="94510" x="4568825" y="2503488"/>
          <p14:tracePt t="94518" x="4552950" y="2503488"/>
          <p14:tracePt t="94524" x="4537075" y="2503488"/>
          <p14:tracePt t="94532" x="4521200" y="2503488"/>
          <p14:tracePt t="94541" x="4505325" y="2511425"/>
          <p14:tracePt t="94550" x="4497388" y="2511425"/>
          <p14:tracePt t="94558" x="4481513" y="2519363"/>
          <p14:tracePt t="94574" x="4473575" y="2519363"/>
          <p14:tracePt t="94580" x="4457700" y="2527300"/>
          <p14:tracePt t="94590" x="4441825" y="2535238"/>
          <p14:tracePt t="94596" x="4425950" y="2535238"/>
          <p14:tracePt t="94605" x="4410075" y="2543175"/>
          <p14:tracePt t="94612" x="4386263" y="2551113"/>
          <p14:tracePt t="94620" x="4362450" y="2559050"/>
          <p14:tracePt t="94628" x="4337050" y="2559050"/>
          <p14:tracePt t="94636" x="4297363" y="2566988"/>
          <p14:tracePt t="94644" x="4265613" y="2576513"/>
          <p14:tracePt t="94652" x="4241800" y="2584450"/>
          <p14:tracePt t="94658" x="4194175" y="2592388"/>
          <p14:tracePt t="94667" x="4162425" y="2600325"/>
          <p14:tracePt t="94675" x="4138613" y="2608263"/>
          <p14:tracePt t="94682" x="4098925" y="2608263"/>
          <p14:tracePt t="94691" x="4083050" y="2616200"/>
          <p14:tracePt t="94698" x="4059238" y="2616200"/>
          <p14:tracePt t="94707" x="4035425" y="2624138"/>
          <p14:tracePt t="94716" x="4011613" y="2632075"/>
          <p14:tracePt t="94724" x="3994150" y="2632075"/>
          <p14:tracePt t="94730" x="3978275" y="2640013"/>
          <p14:tracePt t="94740" x="3954463" y="2647950"/>
          <p14:tracePt t="94746" x="3938588" y="2655888"/>
          <p14:tracePt t="94762" x="3930650" y="2663825"/>
          <p14:tracePt t="94776" x="3922713" y="2663825"/>
          <p14:tracePt t="94825" x="3914775" y="2663825"/>
          <p14:tracePt t="94864" x="3906838" y="2663825"/>
          <p14:tracePt t="94896" x="3898900" y="2663825"/>
          <p14:tracePt t="94919" x="3883025" y="2663825"/>
          <p14:tracePt t="94927" x="3875088" y="2663825"/>
          <p14:tracePt t="94935" x="3859213" y="2663825"/>
          <p14:tracePt t="94944" x="3843338" y="2663825"/>
          <p14:tracePt t="94950" x="3827463" y="2663825"/>
          <p14:tracePt t="94958" x="3811588" y="2663825"/>
          <p14:tracePt t="94975" x="3803650" y="2663825"/>
          <p14:tracePt t="95181" x="3803650" y="2671763"/>
          <p14:tracePt t="95189" x="3843338" y="2679700"/>
          <p14:tracePt t="95194" x="3867150" y="2679700"/>
          <p14:tracePt t="95202" x="3914775" y="2687638"/>
          <p14:tracePt t="95210" x="3962400" y="2695575"/>
          <p14:tracePt t="95218" x="4035425" y="2711450"/>
          <p14:tracePt t="95226" x="4075113" y="2719388"/>
          <p14:tracePt t="95234" x="4122738" y="2735263"/>
          <p14:tracePt t="95244" x="4162425" y="2751138"/>
          <p14:tracePt t="95250" x="4178300" y="2759075"/>
          <p14:tracePt t="95260" x="4186238" y="2767013"/>
          <p14:tracePt t="95268" x="4194175" y="2767013"/>
          <p14:tracePt t="95423" x="4210050" y="2767013"/>
          <p14:tracePt t="95432" x="4233863" y="2759075"/>
          <p14:tracePt t="95439" x="4257675" y="2751138"/>
          <p14:tracePt t="95446" x="4281488" y="2751138"/>
          <p14:tracePt t="95454" x="4305300" y="2751138"/>
          <p14:tracePt t="95462" x="4329113" y="2751138"/>
          <p14:tracePt t="95470" x="4344988" y="2751138"/>
          <p14:tracePt t="95478" x="4362450" y="2751138"/>
          <p14:tracePt t="95486" x="4370388" y="2751138"/>
          <p14:tracePt t="95494" x="4378325" y="2751138"/>
          <p14:tracePt t="95625" x="4386263" y="2751138"/>
          <p14:tracePt t="95630" x="4402138" y="2751138"/>
          <p14:tracePt t="95639" x="4433888" y="2751138"/>
          <p14:tracePt t="95648" x="4457700" y="2751138"/>
          <p14:tracePt t="95654" x="4481513" y="2751138"/>
          <p14:tracePt t="95659" x="4505325" y="2751138"/>
          <p14:tracePt t="95667" x="4521200" y="2751138"/>
          <p14:tracePt t="95675" x="4545013" y="2751138"/>
          <p14:tracePt t="95682" x="4560888" y="2751138"/>
          <p14:tracePt t="95692" x="4568825" y="2751138"/>
          <p14:tracePt t="95698" x="4584700" y="2751138"/>
          <p14:tracePt t="95708" x="4608513" y="2743200"/>
          <p14:tracePt t="95714" x="4624388" y="2743200"/>
          <p14:tracePt t="95724" x="4640263" y="2743200"/>
          <p14:tracePt t="95730" x="4656138" y="2735263"/>
          <p14:tracePt t="95739" x="4672013" y="2735263"/>
          <p14:tracePt t="95746" x="4695825" y="2735263"/>
          <p14:tracePt t="95752" x="4713288" y="2735263"/>
          <p14:tracePt t="95760" x="4729163" y="2735263"/>
          <p14:tracePt t="95770" x="4745038" y="2735263"/>
          <p14:tracePt t="95776" x="4760913" y="2735263"/>
          <p14:tracePt t="95784" x="4768850" y="2735263"/>
          <p14:tracePt t="95793" x="4776788" y="2735263"/>
          <p14:tracePt t="95800" x="4784725" y="2735263"/>
          <p14:tracePt t="95810" x="4792663" y="2735263"/>
          <p14:tracePt t="95896" x="4832350" y="2735263"/>
          <p14:tracePt t="95904" x="4872038" y="2735263"/>
          <p14:tracePt t="95911" x="4935538" y="2743200"/>
          <p14:tracePt t="95920" x="4999038" y="2751138"/>
          <p14:tracePt t="95928" x="5072063" y="2759075"/>
          <p14:tracePt t="95934" x="5135563" y="2767013"/>
          <p14:tracePt t="95942" x="5191125" y="2774950"/>
          <p14:tracePt t="95950" x="5230813" y="2790825"/>
          <p14:tracePt t="95959" x="5278438" y="2798763"/>
          <p14:tracePt t="95966" x="5326063" y="2806700"/>
          <p14:tracePt t="95975" x="5357813" y="2814638"/>
          <p14:tracePt t="95982" x="5381625" y="2822575"/>
          <p14:tracePt t="95992" x="5397500" y="2830513"/>
          <p14:tracePt t="95998" x="5407025" y="2830513"/>
          <p14:tracePt t="96229" x="5414963" y="2830513"/>
          <p14:tracePt t="96235" x="5454650" y="2830513"/>
          <p14:tracePt t="96245" x="5534025" y="2830513"/>
          <p14:tracePt t="96251" x="5597525" y="2838450"/>
          <p14:tracePt t="96260" x="5661025" y="2846388"/>
          <p14:tracePt t="96264" x="5732463" y="2854325"/>
          <p14:tracePt t="96275" x="5813425" y="2862263"/>
          <p14:tracePt t="96280" x="5884863" y="2870200"/>
          <p14:tracePt t="96294" x="5956300" y="2878138"/>
          <p14:tracePt t="96297" x="6003925" y="2878138"/>
          <p14:tracePt t="96304" x="6035675" y="2878138"/>
          <p14:tracePt t="96312" x="6067425" y="2878138"/>
          <p14:tracePt t="96320" x="6091238" y="2878138"/>
          <p14:tracePt t="96328" x="6108700" y="2878138"/>
          <p14:tracePt t="96336" x="6124575" y="2878138"/>
          <p14:tracePt t="96344" x="6140450" y="2878138"/>
          <p14:tracePt t="96352" x="6156325" y="2878138"/>
          <p14:tracePt t="96360" x="6172200" y="2878138"/>
          <p14:tracePt t="96366" x="6188075" y="2886075"/>
          <p14:tracePt t="96376" x="6211888" y="2886075"/>
          <p14:tracePt t="96382" x="6227763" y="2894013"/>
          <p14:tracePt t="96392" x="6243638" y="2894013"/>
          <p14:tracePt t="96398" x="6259513" y="2894013"/>
          <p14:tracePt t="96408" x="6275388" y="2894013"/>
          <p14:tracePt t="96414" x="6291263" y="2894013"/>
          <p14:tracePt t="96432" x="6299200" y="2894013"/>
          <p14:tracePt t="96448" x="6307138" y="2894013"/>
          <p14:tracePt t="96455" x="6315075" y="2894013"/>
          <p14:tracePt t="96462" x="6330950" y="2901950"/>
          <p14:tracePt t="96470" x="6354763" y="2909888"/>
          <p14:tracePt t="96478" x="6394450" y="2919413"/>
          <p14:tracePt t="96486" x="6434138" y="2927350"/>
          <p14:tracePt t="96494" x="6483350" y="2935288"/>
          <p14:tracePt t="96500" x="6523038" y="2943225"/>
          <p14:tracePt t="96509" x="6570663" y="2951163"/>
          <p14:tracePt t="96516" x="6602413" y="2951163"/>
          <p14:tracePt t="96526" x="6634163" y="2959100"/>
          <p14:tracePt t="96532" x="6650038" y="2967038"/>
          <p14:tracePt t="96543" x="6665913" y="2974975"/>
          <p14:tracePt t="96559" x="6673850" y="2974975"/>
          <p14:tracePt t="96564" x="6681788" y="2974975"/>
          <p14:tracePt t="96574" x="6689725" y="2974975"/>
          <p14:tracePt t="96580" x="6689725" y="2982913"/>
          <p14:tracePt t="96588" x="6697663" y="2982913"/>
          <p14:tracePt t="96596" x="6705600" y="2990850"/>
          <p14:tracePt t="96604" x="6713538" y="2990850"/>
          <p14:tracePt t="96611" x="6713538" y="2998788"/>
          <p14:tracePt t="96618" x="6721475" y="2998788"/>
          <p14:tracePt t="96628" x="6729413" y="2998788"/>
          <p14:tracePt t="96634" x="6729413" y="3006725"/>
          <p14:tracePt t="96643" x="6737350" y="3006725"/>
          <p14:tracePt t="96650" x="6745288" y="3022600"/>
          <p14:tracePt t="96661" x="6753225" y="3038475"/>
          <p14:tracePt t="96668" x="6769100" y="3054350"/>
          <p14:tracePt t="96677" x="6784975" y="3078163"/>
          <p14:tracePt t="96683" x="6810375" y="3109913"/>
          <p14:tracePt t="96691" x="6834188" y="3133725"/>
          <p14:tracePt t="96698" x="6850063" y="3173413"/>
          <p14:tracePt t="96708" x="6865938" y="3213100"/>
          <p14:tracePt t="96714" x="6881813" y="3236913"/>
          <p14:tracePt t="96722" x="6897688" y="3262313"/>
          <p14:tracePt t="96730" x="6897688" y="3286125"/>
          <p14:tracePt t="96739" x="6905625" y="3302000"/>
          <p14:tracePt t="96744" x="6913563" y="3333750"/>
          <p14:tracePt t="96752" x="6913563" y="3349625"/>
          <p14:tracePt t="96761" x="6921500" y="3365500"/>
          <p14:tracePt t="96768" x="6921500" y="3373438"/>
          <p14:tracePt t="96777" x="6921500" y="3381375"/>
          <p14:tracePt t="96793" x="6921500" y="3389313"/>
          <p14:tracePt t="96879" x="6921500" y="3397250"/>
          <p14:tracePt t="96886" x="6921500" y="3413125"/>
          <p14:tracePt t="96894" x="6929438" y="3429000"/>
          <p14:tracePt t="96902" x="6929438" y="3444875"/>
          <p14:tracePt t="96910" x="6929438" y="3452813"/>
          <p14:tracePt t="96918" x="6929438" y="3460750"/>
          <p14:tracePt t="96927" x="6937375" y="3476625"/>
          <p14:tracePt t="96934" x="6937375" y="3492500"/>
          <p14:tracePt t="96943" x="6945313" y="3508375"/>
          <p14:tracePt t="96950" x="6953250" y="3516313"/>
          <p14:tracePt t="96960" x="6953250" y="3524250"/>
          <p14:tracePt t="96966" x="6953250" y="3548063"/>
          <p14:tracePt t="96976" x="6961188" y="3556000"/>
          <p14:tracePt t="96980" x="6969125" y="3579813"/>
          <p14:tracePt t="96989" x="6969125" y="3605213"/>
          <p14:tracePt t="96996" x="6977063" y="3629025"/>
          <p14:tracePt t="97006" x="6985000" y="3644900"/>
          <p14:tracePt t="97014" x="7008813" y="3684588"/>
          <p14:tracePt t="97020" x="7016750" y="3708400"/>
          <p14:tracePt t="97028" x="7024688" y="3724275"/>
          <p14:tracePt t="97036" x="7032625" y="3740150"/>
          <p14:tracePt t="97044" x="7040563" y="3756025"/>
          <p14:tracePt t="97052" x="7048500" y="3756025"/>
          <p14:tracePt t="97060" x="7048500" y="3763963"/>
          <p14:tracePt t="97282" x="7048500" y="3771900"/>
          <p14:tracePt t="97290" x="7064375" y="3787775"/>
          <p14:tracePt t="97296" x="7072313" y="3811588"/>
          <p14:tracePt t="97304" x="7096125" y="3835400"/>
          <p14:tracePt t="97312" x="7104063" y="3851275"/>
          <p14:tracePt t="97320" x="7119938" y="3875088"/>
          <p14:tracePt t="97328" x="7127875" y="3906838"/>
          <p14:tracePt t="97336" x="7145338" y="3930650"/>
          <p14:tracePt t="97344" x="7161213" y="3956050"/>
          <p14:tracePt t="97351" x="7169150" y="3987800"/>
          <p14:tracePt t="97360" x="7185025" y="4011613"/>
          <p14:tracePt t="97369" x="7192963" y="4027488"/>
          <p14:tracePt t="97377" x="7200900" y="4043363"/>
          <p14:tracePt t="97382" x="7200900" y="4059238"/>
          <p14:tracePt t="97390" x="7208838" y="4067175"/>
          <p14:tracePt t="97398" x="7216775" y="4075113"/>
          <p14:tracePt t="97406" x="7216775" y="4083050"/>
          <p14:tracePt t="97414" x="7216775" y="4090988"/>
          <p14:tracePt t="97422" x="7224713" y="4090988"/>
          <p14:tracePt t="97786" x="7224713" y="4098925"/>
          <p14:tracePt t="97800" x="7240588" y="4098925"/>
          <p14:tracePt t="97810" x="7256463" y="4106863"/>
          <p14:tracePt t="97816" x="7288213" y="4114800"/>
          <p14:tracePt t="97827" x="7304088" y="4122738"/>
          <p14:tracePt t="97832" x="7304088" y="4138613"/>
          <p14:tracePt t="97840" x="7319963" y="4154488"/>
          <p14:tracePt t="97848" x="7351713" y="4194175"/>
          <p14:tracePt t="97856" x="7367588" y="4217988"/>
          <p14:tracePt t="98305" x="7359650" y="4202113"/>
          <p14:tracePt t="98358" x="7351713" y="4194175"/>
          <p14:tracePt t="98366" x="7351713" y="4178300"/>
          <p14:tracePt t="98375" x="7351713" y="4162425"/>
          <p14:tracePt t="98382" x="7351713" y="4138613"/>
          <p14:tracePt t="98391" x="7351713" y="4106863"/>
          <p14:tracePt t="98398" x="7351713" y="4059238"/>
          <p14:tracePt t="98406" x="7351713" y="4035425"/>
          <p14:tracePt t="98422" x="7359650" y="4019550"/>
          <p14:tracePt t="98430" x="7359650" y="4003675"/>
          <p14:tracePt t="98439" x="7359650" y="3995738"/>
          <p14:tracePt t="98446" x="7359650" y="3987800"/>
          <p14:tracePt t="98462" x="7367588" y="3971925"/>
          <p14:tracePt t="98468" x="7367588" y="3956050"/>
          <p14:tracePt t="98484" x="7367588" y="3948113"/>
          <p14:tracePt t="98495" x="7367588" y="3938588"/>
          <p14:tracePt t="98500" x="7375525" y="3930650"/>
          <p14:tracePt t="98516" x="7375525" y="3922713"/>
          <p14:tracePt t="98524" x="7383463" y="3906838"/>
          <p14:tracePt t="98533" x="7391400" y="3906838"/>
          <p14:tracePt t="98540" x="7391400" y="3890963"/>
          <p14:tracePt t="98548" x="7399338" y="3883025"/>
          <p14:tracePt t="98556" x="7407275" y="3867150"/>
          <p14:tracePt t="98564" x="7407275" y="3859213"/>
          <p14:tracePt t="98572" x="7415213" y="3851275"/>
          <p14:tracePt t="98579" x="7423150" y="3843338"/>
          <p14:tracePt t="98588" x="7423150" y="3827463"/>
          <p14:tracePt t="98602" x="7423150" y="3819525"/>
          <p14:tracePt t="98618" x="7423150" y="3811588"/>
          <p14:tracePt t="98643" x="7423150" y="3803650"/>
          <p14:tracePt t="98674" x="7431088" y="3795713"/>
          <p14:tracePt t="98765" x="7431088" y="3787775"/>
          <p14:tracePt t="99091" x="7431088" y="3779838"/>
          <p14:tracePt t="99824" x="7423150" y="3748088"/>
          <p14:tracePt t="99830" x="7407275" y="3724275"/>
          <p14:tracePt t="99838" x="7407275" y="3708400"/>
          <p14:tracePt t="99848" x="7399338" y="3676650"/>
          <p14:tracePt t="99855" x="7391400" y="3660775"/>
          <p14:tracePt t="99870" x="7391400" y="3652838"/>
          <p14:tracePt t="99886" x="7391400" y="3644900"/>
          <p14:tracePt t="99896" x="7391400" y="3636963"/>
          <p14:tracePt t="99911" x="7399338" y="3629025"/>
          <p14:tracePt t="99927" x="7407275" y="3621088"/>
          <p14:tracePt t="99952" x="7423150" y="3621088"/>
          <p14:tracePt t="100195" x="7431088" y="3621088"/>
          <p14:tracePt t="100202" x="7486650" y="3613150"/>
          <p14:tracePt t="100208" x="7551738" y="3605213"/>
          <p14:tracePt t="100216" x="7607300" y="3605213"/>
          <p14:tracePt t="100224" x="7670800" y="3595688"/>
          <p14:tracePt t="100232" x="7734300" y="3587750"/>
          <p14:tracePt t="100240" x="7789863" y="3587750"/>
          <p14:tracePt t="100248" x="7839075" y="3579813"/>
          <p14:tracePt t="100256" x="7870825" y="3571875"/>
          <p14:tracePt t="100264" x="7902575" y="3571875"/>
          <p14:tracePt t="100272" x="7926388" y="3571875"/>
          <p14:tracePt t="100280" x="7950200" y="3571875"/>
          <p14:tracePt t="100288" x="7981950" y="3571875"/>
          <p14:tracePt t="100297" x="8005763" y="3571875"/>
          <p14:tracePt t="100304" x="8045450" y="3571875"/>
          <p14:tracePt t="100317" x="8077200" y="3579813"/>
          <p14:tracePt t="100320" x="8124825" y="3587750"/>
          <p14:tracePt t="100330" x="8164513" y="3605213"/>
          <p14:tracePt t="100338" x="8221663" y="3613150"/>
          <p14:tracePt t="100343" x="8277225" y="3621088"/>
          <p14:tracePt t="100350" x="8316913" y="3621088"/>
          <p14:tracePt t="100360" x="8348663" y="3629025"/>
          <p14:tracePt t="100370" x="8364538" y="3629025"/>
          <p14:tracePt t="100382" x="8372475" y="3629025"/>
          <p14:tracePt t="101116" x="8388350" y="3636963"/>
          <p14:tracePt t="101124" x="8420100" y="3660775"/>
          <p14:tracePt t="101133" x="8467725" y="3724275"/>
          <p14:tracePt t="101138" x="8499475" y="3787775"/>
          <p14:tracePt t="101147" x="8531225" y="3835400"/>
          <p14:tracePt t="101154" x="8572500" y="3922713"/>
          <p14:tracePt t="101164" x="8588375" y="3963988"/>
          <p14:tracePt t="101517" x="8588375" y="3938588"/>
          <p14:tracePt t="101572" x="8596313" y="3938588"/>
          <p14:tracePt t="101581" x="8596313" y="3930650"/>
          <p14:tracePt t="101594" x="8612188" y="3922713"/>
          <p14:tracePt t="101611" x="8628063" y="3906838"/>
          <p14:tracePt t="101618" x="8643938" y="3883025"/>
          <p14:tracePt t="101626" x="8667750" y="3859213"/>
          <p14:tracePt t="101634" x="8691563" y="3827463"/>
          <p14:tracePt t="101642" x="8715375" y="3803650"/>
          <p14:tracePt t="101650" x="8723313" y="3795713"/>
          <p14:tracePt t="101658" x="8731250" y="3779838"/>
          <p14:tracePt t="101666" x="8739188" y="3763963"/>
          <p14:tracePt t="101674" x="8739188" y="3756025"/>
          <p14:tracePt t="101683" x="8747125" y="3740150"/>
          <p14:tracePt t="101690" x="8755063" y="3724275"/>
          <p14:tracePt t="101698" x="8778875" y="3708400"/>
          <p14:tracePt t="101704" x="8794750" y="3692525"/>
          <p14:tracePt t="101715" x="8810625" y="3676650"/>
          <p14:tracePt t="101720" x="8834438" y="3652838"/>
          <p14:tracePt t="101730" x="8858250" y="3629025"/>
          <p14:tracePt t="101736" x="8891588" y="3605213"/>
          <p14:tracePt t="101745" x="8915400" y="3579813"/>
          <p14:tracePt t="101752" x="8955088" y="3563938"/>
          <p14:tracePt t="101761" x="8970963" y="3540125"/>
          <p14:tracePt t="101768" x="8994775" y="3508375"/>
          <p14:tracePt t="101776" x="9018588" y="3484563"/>
          <p14:tracePt t="101784" x="9066213" y="3452813"/>
          <p14:tracePt t="101792" x="9113838" y="3429000"/>
          <p14:tracePt t="101800" x="9161463" y="3405188"/>
          <p14:tracePt t="101809" x="9209088" y="3381375"/>
          <p14:tracePt t="101816" x="9258300" y="3357563"/>
          <p14:tracePt t="101824" x="9313863" y="3341688"/>
          <p14:tracePt t="101831" x="9361488" y="3333750"/>
          <p14:tracePt t="101838" x="9424988" y="3325813"/>
          <p14:tracePt t="101848" x="9488488" y="3317875"/>
          <p14:tracePt t="101854" x="9551988" y="3309938"/>
          <p14:tracePt t="101864" x="9632950" y="3302000"/>
          <p14:tracePt t="101870" x="9704388" y="3294063"/>
          <p14:tracePt t="101881" x="9775825" y="3294063"/>
          <p14:tracePt t="101886" x="9863138" y="3294063"/>
          <p14:tracePt t="101894" x="9936163" y="3294063"/>
          <p14:tracePt t="101902" x="10015538" y="3302000"/>
          <p14:tracePt t="101911" x="10086975" y="3309938"/>
          <p14:tracePt t="101918" x="10174288" y="3317875"/>
          <p14:tracePt t="101927" x="10261600" y="3325813"/>
          <p14:tracePt t="101934" x="10334625" y="3333750"/>
          <p14:tracePt t="101940" x="10414000" y="3333750"/>
          <p14:tracePt t="101950" x="10485438" y="3333750"/>
          <p14:tracePt t="101958" x="10548938" y="3333750"/>
          <p14:tracePt t="101965" x="10620375" y="3333750"/>
          <p14:tracePt t="101972" x="10685463" y="3333750"/>
          <p14:tracePt t="101982" x="10764838" y="3333750"/>
          <p14:tracePt t="101989" x="10836275" y="3333750"/>
          <p14:tracePt t="101998" x="10931525" y="3333750"/>
          <p14:tracePt t="102004" x="11028363" y="3349625"/>
          <p14:tracePt t="102014" x="11123613" y="3357563"/>
          <p14:tracePt t="102020" x="11218863" y="3357563"/>
          <p14:tracePt t="102029" x="11298238" y="3357563"/>
          <p14:tracePt t="102036" x="11379200" y="3357563"/>
          <p14:tracePt t="102044" x="11442700" y="3357563"/>
          <p14:tracePt t="102053" x="11506200" y="3357563"/>
          <p14:tracePt t="102060" x="11569700" y="3365500"/>
          <p14:tracePt t="102068" x="11609388" y="3365500"/>
          <p14:tracePt t="102074" x="11649075" y="3365500"/>
          <p14:tracePt t="102082" x="11682413" y="3365500"/>
          <p14:tracePt t="102090" x="11706225" y="3365500"/>
          <p14:tracePt t="102099" x="11730038" y="3365500"/>
          <p14:tracePt t="102106" x="11753850" y="3365500"/>
          <p14:tracePt t="102116" x="11769725" y="3365500"/>
          <p14:tracePt t="102122" x="11793538" y="3357563"/>
          <p14:tracePt t="102132" x="11817350" y="3357563"/>
          <p14:tracePt t="102138" x="11841163" y="3357563"/>
          <p14:tracePt t="102150" x="11864975" y="3357563"/>
          <p14:tracePt t="102154" x="11888788" y="3357563"/>
          <p14:tracePt t="102164" x="11912600" y="3357563"/>
          <p14:tracePt t="102170" x="11936413" y="3365500"/>
          <p14:tracePt t="102188" x="11991975" y="3373438"/>
          <p14:tracePt t="102198" x="12033250" y="3373438"/>
          <p14:tracePt t="102203" x="12065000" y="3373438"/>
          <p14:tracePt t="102209" x="12104688" y="3373438"/>
          <p14:tracePt t="102216" x="12128500" y="3373438"/>
          <p14:tracePt t="102226" x="12168188" y="33734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6E95C5-7EF8-4E1D-AA44-508008899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638" y="1159497"/>
            <a:ext cx="11137361" cy="569850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there a layer(s) of loamy very fine sand or finer soil texture with a depleted matrix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Does the layer(s)’s matrix have 60% or more chroma of 2 or less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Does the layer(s) satisfy either </a:t>
            </a:r>
            <a:r>
              <a:rPr lang="en-US" b="1" dirty="0"/>
              <a:t>Option A or B</a:t>
            </a:r>
            <a:endParaRPr lang="en-US" dirty="0"/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Layer(s) is 2 inches or more thick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b="1" dirty="0"/>
              <a:t>AND</a:t>
            </a:r>
          </a:p>
          <a:p>
            <a:pPr marL="457200" lvl="1" indent="0">
              <a:buNone/>
            </a:pPr>
            <a:r>
              <a:rPr lang="en-US" dirty="0"/>
              <a:t>	Starts </a:t>
            </a:r>
            <a:r>
              <a:rPr lang="en-US" u="sng" dirty="0"/>
              <a:t>&lt;</a:t>
            </a:r>
            <a:r>
              <a:rPr lang="en-US" dirty="0"/>
              <a:t> 4 inches from the soil surface</a:t>
            </a:r>
          </a:p>
          <a:p>
            <a:pPr marL="914400" lvl="1" indent="-457200">
              <a:buFont typeface="+mj-lt"/>
              <a:buAutoNum type="alphaUcPeriod" startAt="2"/>
            </a:pPr>
            <a:r>
              <a:rPr lang="en-US" dirty="0"/>
              <a:t>Layer(s) is 6 inches or more thick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b="1" dirty="0"/>
              <a:t>AND</a:t>
            </a:r>
          </a:p>
          <a:p>
            <a:pPr marL="457200" lvl="1" indent="0">
              <a:buNone/>
            </a:pPr>
            <a:r>
              <a:rPr lang="en-US" dirty="0"/>
              <a:t>	Starts </a:t>
            </a:r>
            <a:r>
              <a:rPr lang="en-US" u="sng" dirty="0"/>
              <a:t>&lt;</a:t>
            </a:r>
            <a:r>
              <a:rPr lang="en-US" dirty="0"/>
              <a:t> 10 inches from the soil surface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Above the starting depth of this indicator, is either </a:t>
            </a:r>
            <a:r>
              <a:rPr lang="en-US" b="1" dirty="0"/>
              <a:t>Option A, B, or C</a:t>
            </a:r>
            <a:r>
              <a:rPr lang="en-US" dirty="0"/>
              <a:t> satisfied: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There are no mineral soil layers above this indicator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All mineral soil above this indicator has a dominant chroma of 2 or less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There are less than 6 inches of mineral soil material with a dominant chroma of more than 2 above this indicator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F3 – Depleted Matrix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E9085A-9042-488B-8BEE-54925301B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7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82"/>
    </mc:Choice>
    <mc:Fallback>
      <p:transition spd="slow" advTm="10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019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F3 – Depleted Matrix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21DC08C9-6BF9-416D-BB14-8D398A28C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r="13443"/>
          <a:stretch/>
        </p:blipFill>
        <p:spPr bwMode="auto">
          <a:xfrm>
            <a:off x="7492501" y="913575"/>
            <a:ext cx="4469751" cy="5833597"/>
          </a:xfrm>
          <a:prstGeom prst="rect">
            <a:avLst/>
          </a:prstGeom>
          <a:noFill/>
          <a:ln w="9525">
            <a:solidFill>
              <a:srgbClr val="19387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2C95336-BD73-4A62-A2A3-80D87B8A195B}"/>
              </a:ext>
            </a:extLst>
          </p:cNvPr>
          <p:cNvGrpSpPr/>
          <p:nvPr/>
        </p:nvGrpSpPr>
        <p:grpSpPr>
          <a:xfrm>
            <a:off x="1273910" y="913576"/>
            <a:ext cx="3817856" cy="5833596"/>
            <a:chOff x="1602534" y="913576"/>
            <a:chExt cx="3817856" cy="58335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154718-1194-4012-A5CC-3364DAA7E454}"/>
                </a:ext>
              </a:extLst>
            </p:cNvPr>
            <p:cNvGrpSpPr/>
            <p:nvPr/>
          </p:nvGrpSpPr>
          <p:grpSpPr>
            <a:xfrm>
              <a:off x="1602534" y="913576"/>
              <a:ext cx="3817856" cy="5833596"/>
              <a:chOff x="1319729" y="952837"/>
              <a:chExt cx="3817856" cy="583359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AE43735-1C98-4398-96DC-64A18305C4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93" b="8945"/>
              <a:stretch/>
            </p:blipFill>
            <p:spPr>
              <a:xfrm rot="5400000">
                <a:off x="311859" y="1960707"/>
                <a:ext cx="5833596" cy="3817856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8BCEA1-21EA-48F5-8B2D-C1CC15E437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79243" y="3429000"/>
                <a:ext cx="0" cy="728221"/>
              </a:xfrm>
              <a:prstGeom prst="line">
                <a:avLst/>
              </a:prstGeom>
              <a:ln w="38100">
                <a:solidFill>
                  <a:srgbClr val="D59C6D"/>
                </a:solidFill>
              </a:ln>
              <a:effectLst>
                <a:glow rad="635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12E7FEA-0BF4-4FBD-BF32-FE030BC5E9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7723" y="4157221"/>
                <a:ext cx="731520" cy="0"/>
              </a:xfrm>
              <a:prstGeom prst="line">
                <a:avLst/>
              </a:prstGeom>
              <a:ln w="38100">
                <a:solidFill>
                  <a:srgbClr val="D59C6D"/>
                </a:solidFill>
              </a:ln>
              <a:effectLst>
                <a:glow rad="635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CF695C8-19B6-4F1B-BA8D-8957B6EE0B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1453" y="4157221"/>
                <a:ext cx="0" cy="728221"/>
              </a:xfrm>
              <a:prstGeom prst="line">
                <a:avLst/>
              </a:prstGeom>
              <a:ln w="38100">
                <a:solidFill>
                  <a:srgbClr val="D59C6D"/>
                </a:solidFill>
              </a:ln>
              <a:effectLst>
                <a:glow rad="635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751816A-B041-4200-B696-57CEF356F1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7723" y="4885442"/>
                <a:ext cx="1280160" cy="0"/>
              </a:xfrm>
              <a:prstGeom prst="line">
                <a:avLst/>
              </a:prstGeom>
              <a:ln w="38100">
                <a:solidFill>
                  <a:srgbClr val="D59C6D"/>
                </a:solidFill>
              </a:ln>
              <a:effectLst>
                <a:glow rad="635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BEA7A06-C276-4718-8371-FCDC650984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6199" y="3428353"/>
                <a:ext cx="0" cy="1463040"/>
              </a:xfrm>
              <a:prstGeom prst="line">
                <a:avLst/>
              </a:prstGeom>
              <a:ln w="38100">
                <a:solidFill>
                  <a:srgbClr val="D59C6D"/>
                </a:solidFill>
              </a:ln>
              <a:effectLst>
                <a:glow rad="635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C11A91B-EDC1-4B77-9B48-50D883A275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79243" y="3428353"/>
                <a:ext cx="457200" cy="0"/>
              </a:xfrm>
              <a:prstGeom prst="line">
                <a:avLst/>
              </a:prstGeom>
              <a:ln w="38100">
                <a:solidFill>
                  <a:srgbClr val="D59C6D"/>
                </a:solidFill>
              </a:ln>
              <a:effectLst>
                <a:glow rad="635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23C430-3737-4DEA-BF36-FA821A236214}"/>
                </a:ext>
              </a:extLst>
            </p:cNvPr>
            <p:cNvCxnSpPr>
              <a:cxnSpLocks/>
            </p:cNvCxnSpPr>
            <p:nvPr/>
          </p:nvCxnSpPr>
          <p:spPr>
            <a:xfrm>
              <a:off x="3166683" y="1285972"/>
              <a:ext cx="0" cy="2103120"/>
            </a:xfrm>
            <a:prstGeom prst="line">
              <a:avLst/>
            </a:prstGeom>
            <a:ln w="38100">
              <a:solidFill>
                <a:srgbClr val="D59C6D"/>
              </a:solidFill>
            </a:ln>
            <a:effectLst>
              <a:glow rad="635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15C3774-12CD-44FA-BF02-5D4707C034BE}"/>
                </a:ext>
              </a:extLst>
            </p:cNvPr>
            <p:cNvCxnSpPr>
              <a:cxnSpLocks/>
            </p:cNvCxnSpPr>
            <p:nvPr/>
          </p:nvCxnSpPr>
          <p:spPr>
            <a:xfrm>
              <a:off x="1944258" y="1285972"/>
              <a:ext cx="0" cy="2831988"/>
            </a:xfrm>
            <a:prstGeom prst="line">
              <a:avLst/>
            </a:prstGeom>
            <a:ln w="38100">
              <a:solidFill>
                <a:srgbClr val="D59C6D"/>
              </a:solidFill>
            </a:ln>
            <a:effectLst>
              <a:glow rad="635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348E3F-2C5E-46E2-87C4-29C39C43A469}"/>
                </a:ext>
              </a:extLst>
            </p:cNvPr>
            <p:cNvCxnSpPr>
              <a:cxnSpLocks/>
            </p:cNvCxnSpPr>
            <p:nvPr/>
          </p:nvCxnSpPr>
          <p:spPr>
            <a:xfrm>
              <a:off x="1896048" y="1285972"/>
              <a:ext cx="1280160" cy="0"/>
            </a:xfrm>
            <a:prstGeom prst="line">
              <a:avLst/>
            </a:prstGeom>
            <a:ln w="38100">
              <a:solidFill>
                <a:srgbClr val="D59C6D"/>
              </a:solidFill>
            </a:ln>
            <a:effectLst>
              <a:glow rad="635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279D313C-6758-44A6-A2FE-84B1C310730C}"/>
              </a:ext>
            </a:extLst>
          </p:cNvPr>
          <p:cNvSpPr txBox="1">
            <a:spLocks/>
          </p:cNvSpPr>
          <p:nvPr/>
        </p:nvSpPr>
        <p:spPr>
          <a:xfrm>
            <a:off x="5074810" y="3574399"/>
            <a:ext cx="3311956" cy="3165156"/>
          </a:xfrm>
          <a:prstGeom prst="rect">
            <a:avLst/>
          </a:prstGeom>
          <a:solidFill>
            <a:srgbClr val="D59C6D"/>
          </a:solidFill>
          <a:ln w="28575">
            <a:solidFill>
              <a:srgbClr val="535154"/>
            </a:solidFill>
          </a:ln>
        </p:spPr>
        <p:txBody>
          <a:bodyPr vert="horz" lIns="91440" tIns="9144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Matrix value of 5 and chroma of 2 or matrix value of 4 and chroma of 2 or less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/>
              <a:t>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A, E, or Calcic horizons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/>
              <a:t>THEN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Requires 2% or more redox concentrations occurring as soft masses or pore linings: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B92BCF-A1B5-4871-BC58-9C943F868C7A}"/>
              </a:ext>
            </a:extLst>
          </p:cNvPr>
          <p:cNvCxnSpPr>
            <a:cxnSpLocks/>
          </p:cNvCxnSpPr>
          <p:nvPr/>
        </p:nvCxnSpPr>
        <p:spPr>
          <a:xfrm flipH="1" flipV="1">
            <a:off x="2867777" y="4132249"/>
            <a:ext cx="2207033" cy="6667"/>
          </a:xfrm>
          <a:prstGeom prst="straightConnector1">
            <a:avLst/>
          </a:prstGeom>
          <a:ln w="57150">
            <a:solidFill>
              <a:srgbClr val="5351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ubtitle 2">
            <a:extLst>
              <a:ext uri="{FF2B5EF4-FFF2-40B4-BE49-F238E27FC236}">
                <a16:creationId xmlns:a16="http://schemas.microsoft.com/office/drawing/2014/main" id="{F6920EAF-BD0A-450D-BAEE-0DF6B2F43717}"/>
              </a:ext>
            </a:extLst>
          </p:cNvPr>
          <p:cNvSpPr txBox="1">
            <a:spLocks/>
          </p:cNvSpPr>
          <p:nvPr/>
        </p:nvSpPr>
        <p:spPr>
          <a:xfrm>
            <a:off x="4738920" y="913124"/>
            <a:ext cx="3662132" cy="2489308"/>
          </a:xfrm>
          <a:prstGeom prst="rect">
            <a:avLst/>
          </a:prstGeom>
          <a:solidFill>
            <a:srgbClr val="D59C6D"/>
          </a:solidFill>
          <a:ln w="28575">
            <a:solidFill>
              <a:srgbClr val="535154"/>
            </a:solidFill>
          </a:ln>
        </p:spPr>
        <p:txBody>
          <a:bodyPr vert="horz" lIns="91440" tIns="9144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Matrix value of 5 or more and chroma of 1 or less or matrix value of 6 or more and chroma of 2 or less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THEN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Does not require 2% or more redox concentrations occurring as soft masses or pore linings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*Not an A, E, or calcic horizons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8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914697-3626-4513-BD60-0B78082CF0C3}"/>
              </a:ext>
            </a:extLst>
          </p:cNvPr>
          <p:cNvCxnSpPr>
            <a:cxnSpLocks/>
          </p:cNvCxnSpPr>
          <p:nvPr/>
        </p:nvCxnSpPr>
        <p:spPr>
          <a:xfrm flipH="1">
            <a:off x="2890656" y="1963407"/>
            <a:ext cx="1848264" cy="6667"/>
          </a:xfrm>
          <a:prstGeom prst="straightConnector1">
            <a:avLst/>
          </a:prstGeom>
          <a:ln w="57150">
            <a:solidFill>
              <a:srgbClr val="5351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D6AC2-0299-4D51-8E32-DD6A3BF4C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8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639"/>
    </mc:Choice>
    <mc:Fallback>
      <p:transition spd="slow" advTm="149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985" x="12057063" y="3109913"/>
          <p14:tracePt t="25992" x="11991975" y="3038475"/>
          <p14:tracePt t="25999" x="11912600" y="2967038"/>
          <p14:tracePt t="26007" x="11833225" y="2894013"/>
          <p14:tracePt t="26016" x="11737975" y="2814638"/>
          <p14:tracePt t="26024" x="11625263" y="2727325"/>
          <p14:tracePt t="26031" x="11522075" y="2671763"/>
          <p14:tracePt t="26040" x="11418888" y="2632075"/>
          <p14:tracePt t="26050" x="11347450" y="2592388"/>
          <p14:tracePt t="26056" x="11242675" y="2551113"/>
          <p14:tracePt t="26065" x="11163300" y="2511425"/>
          <p14:tracePt t="26072" x="11091863" y="2487613"/>
          <p14:tracePt t="26081" x="11020425" y="2463800"/>
          <p14:tracePt t="26087" x="10955338" y="2439988"/>
          <p14:tracePt t="26097" x="10915650" y="2416175"/>
          <p14:tracePt t="26101" x="10891838" y="2392363"/>
          <p14:tracePt t="26110" x="10860088" y="2384425"/>
          <p14:tracePt t="26117" x="10844213" y="2360613"/>
          <p14:tracePt t="26126" x="10820400" y="2344738"/>
          <p14:tracePt t="26134" x="10788650" y="2320925"/>
          <p14:tracePt t="26142" x="10756900" y="2297113"/>
          <p14:tracePt t="26150" x="10709275" y="2273300"/>
          <p14:tracePt t="26159" x="10653713" y="2249488"/>
          <p14:tracePt t="26166" x="10580688" y="2224088"/>
          <p14:tracePt t="26173" x="10517188" y="2200275"/>
          <p14:tracePt t="26181" x="10414000" y="2176463"/>
          <p14:tracePt t="26189" x="10294938" y="2144713"/>
          <p14:tracePt t="26198" x="10150475" y="2112963"/>
          <p14:tracePt t="26205" x="9999663" y="2081213"/>
          <p14:tracePt t="26214" x="9831388" y="2049463"/>
          <p14:tracePt t="26221" x="9664700" y="2017713"/>
          <p14:tracePt t="26231" x="9472613" y="1970088"/>
          <p14:tracePt t="26237" x="9266238" y="1890713"/>
          <p14:tracePt t="26245" x="9050338" y="1817688"/>
          <p14:tracePt t="26251" x="8866188" y="1738313"/>
          <p14:tracePt t="26262" x="8731250" y="1690688"/>
          <p14:tracePt t="26269" x="8596313" y="1651000"/>
          <p14:tracePt t="26280" x="8459788" y="1611313"/>
          <p14:tracePt t="26283" x="8348663" y="1571625"/>
          <p14:tracePt t="26291" x="8253413" y="1547813"/>
          <p14:tracePt t="26301" x="8172450" y="1514475"/>
          <p14:tracePt t="26309" x="8108950" y="1490663"/>
          <p14:tracePt t="26322" x="8061325" y="1466850"/>
          <p14:tracePt t="26323" x="8021638" y="1458913"/>
          <p14:tracePt t="26331" x="7974013" y="1443038"/>
          <p14:tracePt t="26339" x="7950200" y="1443038"/>
          <p14:tracePt t="26347" x="7926388" y="1435100"/>
          <p14:tracePt t="26355" x="7902575" y="1427163"/>
          <p14:tracePt t="26363" x="7894638" y="1419225"/>
          <p14:tracePt t="26369" x="7878763" y="1419225"/>
          <p14:tracePt t="26378" x="7862888" y="1411288"/>
          <p14:tracePt t="26386" x="7854950" y="1411288"/>
          <p14:tracePt t="26395" x="7854950" y="1403350"/>
          <p14:tracePt t="26401" x="7839075" y="1403350"/>
          <p14:tracePt t="26410" x="7813675" y="1395413"/>
          <p14:tracePt t="26417" x="7789863" y="1379538"/>
          <p14:tracePt t="26426" x="7758113" y="1371600"/>
          <p14:tracePt t="26434" x="7710488" y="1347788"/>
          <p14:tracePt t="26442" x="7654925" y="1323975"/>
          <p14:tracePt t="26450" x="7583488" y="1292225"/>
          <p14:tracePt t="26457" x="7519988" y="1268413"/>
          <p14:tracePt t="26464" x="7439025" y="1236663"/>
          <p14:tracePt t="26474" x="7359650" y="1204913"/>
          <p14:tracePt t="26485" x="7288213" y="1163638"/>
          <p14:tracePt t="26490" x="7216775" y="1139825"/>
          <p14:tracePt t="26497" x="7153275" y="1116013"/>
          <p14:tracePt t="26505" x="7096125" y="1100138"/>
          <p14:tracePt t="26514" x="7040563" y="1092200"/>
          <p14:tracePt t="26520" x="6992938" y="1084263"/>
          <p14:tracePt t="26529" x="6953250" y="1076325"/>
          <p14:tracePt t="26535" x="6905625" y="1068388"/>
          <p14:tracePt t="26543" x="6865938" y="1060450"/>
          <p14:tracePt t="26552" x="6794500" y="1052513"/>
          <p14:tracePt t="26560" x="6721475" y="1044575"/>
          <p14:tracePt t="26568" x="6642100" y="1036638"/>
          <p14:tracePt t="26577" x="6570663" y="1028700"/>
          <p14:tracePt t="26584" x="6483350" y="1028700"/>
          <p14:tracePt t="26592" x="6386513" y="1020763"/>
          <p14:tracePt t="26597" x="6291263" y="1020763"/>
          <p14:tracePt t="26606" x="6219825" y="1020763"/>
          <p14:tracePt t="26614" x="6148388" y="1012825"/>
          <p14:tracePt t="26622" x="6067425" y="1004888"/>
          <p14:tracePt t="26630" x="5995988" y="996950"/>
          <p14:tracePt t="26638" x="5900738" y="981075"/>
          <p14:tracePt t="26648" x="5805488" y="973138"/>
          <p14:tracePt t="26654" x="5708650" y="957263"/>
          <p14:tracePt t="26663" x="5629275" y="941388"/>
          <p14:tracePt t="26669" x="5565775" y="925513"/>
          <p14:tracePt t="26678" x="5494338" y="901700"/>
          <p14:tracePt t="26685" x="5430838" y="885825"/>
          <p14:tracePt t="26695" x="5365750" y="862013"/>
          <p14:tracePt t="26702" x="5294313" y="844550"/>
          <p14:tracePt t="26708" x="5238750" y="820738"/>
          <p14:tracePt t="26715" x="5167313" y="796925"/>
          <p14:tracePt t="26725" x="5095875" y="757238"/>
          <p14:tracePt t="26731" x="5038725" y="725488"/>
          <p14:tracePt t="26740" x="4991100" y="693738"/>
          <p14:tracePt t="26747" x="4919663" y="661988"/>
          <p14:tracePt t="26757" x="4856163" y="630238"/>
          <p14:tracePt t="26768" x="4784725" y="590550"/>
          <p14:tracePt t="26774" x="4729163" y="558800"/>
          <p14:tracePt t="26781" x="4656138" y="519113"/>
          <p14:tracePt t="26789" x="4560888" y="477838"/>
          <p14:tracePt t="26797" x="4465638" y="438150"/>
          <p14:tracePt t="26804" x="4344988" y="382588"/>
          <p14:tracePt t="26813" x="4202113" y="311150"/>
          <p14:tracePt t="26820" x="4067175" y="247650"/>
          <p14:tracePt t="26828" x="3962400" y="192088"/>
          <p14:tracePt t="26836" x="3875088" y="158750"/>
          <p14:tracePt t="26841" x="3795713" y="111125"/>
          <p14:tracePt t="26850" x="3724275" y="87313"/>
          <p14:tracePt t="26857" x="3684588" y="63500"/>
          <p14:tracePt t="26866" x="3651250" y="55563"/>
          <p14:tracePt t="26881" x="3643313" y="55563"/>
          <p14:tracePt t="26955" x="3627438" y="63500"/>
          <p14:tracePt t="26960" x="3603625" y="71438"/>
          <p14:tracePt t="26968" x="3556000" y="95250"/>
          <p14:tracePt t="26979" x="3500438" y="134938"/>
          <p14:tracePt t="26983" x="3429000" y="166688"/>
          <p14:tracePt t="26992" x="3333750" y="207963"/>
          <p14:tracePt t="27000" x="3236913" y="247650"/>
          <p14:tracePt t="27008" x="3094038" y="287338"/>
          <p14:tracePt t="27015" x="2925763" y="319088"/>
          <p14:tracePt t="27024" x="2759075" y="350838"/>
          <p14:tracePt t="27031" x="2574925" y="374650"/>
          <p14:tracePt t="27039" x="2392363" y="398463"/>
          <p14:tracePt t="27048" x="2224088" y="422275"/>
          <p14:tracePt t="27056" x="2081213" y="438150"/>
          <p14:tracePt t="27065" x="1962150" y="461963"/>
          <p14:tracePt t="27071" x="1841500" y="477838"/>
          <p14:tracePt t="27081" x="1762125" y="501650"/>
          <p14:tracePt t="27086" x="1690688" y="527050"/>
          <p14:tracePt t="27094" x="1651000" y="542925"/>
          <p14:tracePt t="27102" x="1619250" y="566738"/>
          <p14:tracePt t="27109" x="1603375" y="582613"/>
          <p14:tracePt t="27118" x="1595438" y="606425"/>
          <p14:tracePt t="27125" x="1587500" y="622300"/>
          <p14:tracePt t="27134" x="1587500" y="654050"/>
          <p14:tracePt t="27142" x="1587500" y="685800"/>
          <p14:tracePt t="27150" x="1587500" y="741363"/>
          <p14:tracePt t="27157" x="1587500" y="804863"/>
          <p14:tracePt t="27166" x="1587500" y="869950"/>
          <p14:tracePt t="27173" x="1587500" y="925513"/>
          <p14:tracePt t="27181" x="1595438" y="965200"/>
          <p14:tracePt t="27189" x="1595438" y="996950"/>
          <p14:tracePt t="27198" x="1595438" y="1044575"/>
          <p14:tracePt t="27205" x="1595438" y="1076325"/>
          <p14:tracePt t="27214" x="1595438" y="1108075"/>
          <p14:tracePt t="27219" x="1595438" y="1139825"/>
          <p14:tracePt t="27228" x="1603375" y="1179513"/>
          <p14:tracePt t="27236" x="1603375" y="1212850"/>
          <p14:tracePt t="27245" x="1603375" y="1244600"/>
          <p14:tracePt t="27252" x="1611313" y="1268413"/>
          <p14:tracePt t="27260" x="1611313" y="1292225"/>
          <p14:tracePt t="27267" x="1619250" y="1316038"/>
          <p14:tracePt t="27280" x="1627188" y="1331913"/>
          <p14:tracePt t="27284" x="1627188" y="1347788"/>
          <p14:tracePt t="27292" x="1635125" y="1371600"/>
          <p14:tracePt t="27299" x="1643063" y="1387475"/>
          <p14:tracePt t="27307" x="1651000" y="1403350"/>
          <p14:tracePt t="27315" x="1651000" y="1419225"/>
          <p14:tracePt t="27324" x="1658938" y="1443038"/>
          <p14:tracePt t="27330" x="1666875" y="1466850"/>
          <p14:tracePt t="27337" x="1674813" y="1490663"/>
          <p14:tracePt t="27347" x="1674813" y="1506538"/>
          <p14:tracePt t="27356" x="1682750" y="1522413"/>
          <p14:tracePt t="27364" x="1690688" y="1538288"/>
          <p14:tracePt t="27372" x="1690688" y="1555750"/>
          <p14:tracePt t="27377" x="1698625" y="1579563"/>
          <p14:tracePt t="27386" x="1706563" y="1603375"/>
          <p14:tracePt t="27394" x="1714500" y="1627188"/>
          <p14:tracePt t="27401" x="1714500" y="1651000"/>
          <p14:tracePt t="27409" x="1722438" y="1682750"/>
          <p14:tracePt t="27418" x="1730375" y="1730375"/>
          <p14:tracePt t="27426" x="1738313" y="1785938"/>
          <p14:tracePt t="27434" x="1738313" y="1833563"/>
          <p14:tracePt t="27442" x="1738313" y="1898650"/>
          <p14:tracePt t="27450" x="1738313" y="1962150"/>
          <p14:tracePt t="27457" x="1738313" y="2033588"/>
          <p14:tracePt t="27464" x="1738313" y="2097088"/>
          <p14:tracePt t="27472" x="1738313" y="2160588"/>
          <p14:tracePt t="27481" x="1738313" y="2233613"/>
          <p14:tracePt t="27487" x="1738313" y="2320925"/>
          <p14:tracePt t="27497" x="1738313" y="2392363"/>
          <p14:tracePt t="27503" x="1730375" y="2471738"/>
          <p14:tracePt t="27512" x="1722438" y="2535238"/>
          <p14:tracePt t="27519" x="1714500" y="2608263"/>
          <p14:tracePt t="27528" x="1714500" y="2687638"/>
          <p14:tracePt t="27536" x="1714500" y="2751138"/>
          <p14:tracePt t="27544" x="1706563" y="2814638"/>
          <p14:tracePt t="27552" x="1698625" y="2854325"/>
          <p14:tracePt t="27560" x="1690688" y="2901950"/>
          <p14:tracePt t="27568" x="1690688" y="2943225"/>
          <p14:tracePt t="27575" x="1682750" y="2990850"/>
          <p14:tracePt t="27587" x="1674813" y="3046413"/>
          <p14:tracePt t="27589" x="1658938" y="3101975"/>
          <p14:tracePt t="27598" x="1651000" y="3157538"/>
          <p14:tracePt t="27605" x="1643063" y="3197225"/>
          <p14:tracePt t="27614" x="1635125" y="3244850"/>
          <p14:tracePt t="27621" x="1627188" y="3294063"/>
          <p14:tracePt t="27631" x="1627188" y="3333750"/>
          <p14:tracePt t="27637" x="1619250" y="3381375"/>
          <p14:tracePt t="27646" x="1611313" y="3413125"/>
          <p14:tracePt t="27653" x="1611313" y="3436938"/>
          <p14:tracePt t="27663" x="1603375" y="3460750"/>
          <p14:tracePt t="27669" x="1603375" y="3484563"/>
          <p14:tracePt t="27678" x="1595438" y="3500438"/>
          <p14:tracePt t="27685" x="1595438" y="3524250"/>
          <p14:tracePt t="27699" x="1595438" y="3540125"/>
          <p14:tracePt t="27704" x="1595438" y="3548063"/>
          <p14:tracePt t="27709" x="1595438" y="3556000"/>
          <p14:tracePt t="27717" x="1595438" y="3563938"/>
          <p14:tracePt t="27724" x="1595438" y="3571875"/>
          <p14:tracePt t="27732" x="1595438" y="3579813"/>
          <p14:tracePt t="27740" x="1595438" y="3595688"/>
          <p14:tracePt t="27748" x="1595438" y="3613150"/>
          <p14:tracePt t="27756" x="1595438" y="3629025"/>
          <p14:tracePt t="27764" x="1595438" y="3644900"/>
          <p14:tracePt t="27772" x="1595438" y="3652838"/>
          <p14:tracePt t="27781" x="1595438" y="3668713"/>
          <p14:tracePt t="27796" x="1595438" y="3676650"/>
          <p14:tracePt t="27804" x="1587500" y="3676650"/>
          <p14:tracePt t="27812" x="1587500" y="3684588"/>
          <p14:tracePt t="27820" x="1587500" y="3692525"/>
          <p14:tracePt t="27828" x="1587500" y="3708400"/>
          <p14:tracePt t="27834" x="1587500" y="3724275"/>
          <p14:tracePt t="27841" x="1579563" y="3748088"/>
          <p14:tracePt t="27850" x="1579563" y="3771900"/>
          <p14:tracePt t="27858" x="1579563" y="3787775"/>
          <p14:tracePt t="27866" x="1579563" y="3803650"/>
          <p14:tracePt t="27874" x="1571625" y="3827463"/>
          <p14:tracePt t="27882" x="1562100" y="3843338"/>
          <p14:tracePt t="27897" x="1554163" y="3859213"/>
          <p14:tracePt t="27899" x="1554163" y="3867150"/>
          <p14:tracePt t="27905" x="1546225" y="3875088"/>
          <p14:tracePt t="28061" x="1546225" y="3883025"/>
          <p14:tracePt t="28063" x="1554163" y="3890963"/>
          <p14:tracePt t="28069" x="1562100" y="3898900"/>
          <p14:tracePt t="28078" x="1579563" y="3906838"/>
          <p14:tracePt t="28086" x="1587500" y="3914775"/>
          <p14:tracePt t="28094" x="1603375" y="3922713"/>
          <p14:tracePt t="28103" x="1627188" y="3930650"/>
          <p14:tracePt t="28109" x="1643063" y="3938588"/>
          <p14:tracePt t="28119" x="1666875" y="3938588"/>
          <p14:tracePt t="28125" x="1690688" y="3948113"/>
          <p14:tracePt t="28134" x="1714500" y="3948113"/>
          <p14:tracePt t="28144" x="1746250" y="3956050"/>
          <p14:tracePt t="28151" x="1770063" y="3956050"/>
          <p14:tracePt t="28157" x="1793875" y="3963988"/>
          <p14:tracePt t="28165" x="1817688" y="3963988"/>
          <p14:tracePt t="28173" x="1841500" y="3963988"/>
          <p14:tracePt t="28181" x="1857375" y="3963988"/>
          <p14:tracePt t="28190" x="1873250" y="3963988"/>
          <p14:tracePt t="28198" x="1889125" y="3963988"/>
          <p14:tracePt t="28213" x="1897063" y="3963988"/>
          <p14:tracePt t="28240" x="1905000" y="3956050"/>
          <p14:tracePt t="28251" x="1905000" y="3948113"/>
          <p14:tracePt t="28260" x="1905000" y="3938588"/>
          <p14:tracePt t="28267" x="1912938" y="3938588"/>
          <p14:tracePt t="28276" x="1922463" y="3938588"/>
          <p14:tracePt t="28284" x="1938338" y="3930650"/>
          <p14:tracePt t="28293" x="1954213" y="3922713"/>
          <p14:tracePt t="28299" x="1970088" y="3922713"/>
          <p14:tracePt t="28311" x="1985963" y="3922713"/>
          <p14:tracePt t="28315" x="2009775" y="3922713"/>
          <p14:tracePt t="28322" x="2017713" y="3922713"/>
          <p14:tracePt t="28331" x="2033588" y="3922713"/>
          <p14:tracePt t="28337" x="2049463" y="3922713"/>
          <p14:tracePt t="28348" x="2057400" y="3922713"/>
          <p14:tracePt t="28356" x="2065338" y="3922713"/>
          <p14:tracePt t="28364" x="2073275" y="3922713"/>
          <p14:tracePt t="28372" x="2081213" y="3922713"/>
          <p14:tracePt t="28381" x="2089150" y="3922713"/>
          <p14:tracePt t="28394" x="2097088" y="3922713"/>
          <p14:tracePt t="28410" x="2105025" y="3930650"/>
          <p14:tracePt t="28426" x="2112963" y="3938588"/>
          <p14:tracePt t="28433" x="2120900" y="3938588"/>
          <p14:tracePt t="28449" x="2128838" y="3948113"/>
          <p14:tracePt t="28465" x="2136775" y="3956050"/>
          <p14:tracePt t="28472" x="2144713" y="3956050"/>
          <p14:tracePt t="28481" x="2152650" y="3963988"/>
          <p14:tracePt t="28487" x="2160588" y="3971925"/>
          <p14:tracePt t="28497" x="2168525" y="3971925"/>
          <p14:tracePt t="28504" x="2176463" y="3979863"/>
          <p14:tracePt t="28520" x="2184400" y="3987800"/>
          <p14:tracePt t="28530" x="2184400" y="3995738"/>
          <p14:tracePt t="28535" x="2192338" y="3995738"/>
          <p14:tracePt t="28543" x="2192338" y="4003675"/>
          <p14:tracePt t="28558" x="2192338" y="4011613"/>
          <p14:tracePt t="28576" x="2192338" y="4019550"/>
          <p14:tracePt t="28583" x="2192338" y="4027488"/>
          <p14:tracePt t="28599" x="2192338" y="4035425"/>
          <p14:tracePt t="28606" x="2184400" y="4035425"/>
          <p14:tracePt t="28615" x="2176463" y="4043363"/>
          <p14:tracePt t="28622" x="2168525" y="4051300"/>
          <p14:tracePt t="28632" x="2144713" y="4051300"/>
          <p14:tracePt t="28639" x="2120900" y="4059238"/>
          <p14:tracePt t="28648" x="2073275" y="4067175"/>
          <p14:tracePt t="28655" x="2025650" y="4075113"/>
          <p14:tracePt t="28664" x="1978025" y="4075113"/>
          <p14:tracePt t="28669" x="1930400" y="4075113"/>
          <p14:tracePt t="28677" x="1889125" y="4075113"/>
          <p14:tracePt t="28683" x="1857375" y="4075113"/>
          <p14:tracePt t="28692" x="1833563" y="4075113"/>
          <p14:tracePt t="28700" x="1809750" y="4075113"/>
          <p14:tracePt t="28789" x="1801813" y="4075113"/>
          <p14:tracePt t="28803" x="1793875" y="4075113"/>
          <p14:tracePt t="28882" x="1809750" y="4075113"/>
          <p14:tracePt t="28890" x="1849438" y="4075113"/>
          <p14:tracePt t="28899" x="1912938" y="4075113"/>
          <p14:tracePt t="28905" x="1970088" y="4075113"/>
          <p14:tracePt t="28914" x="2057400" y="4067175"/>
          <p14:tracePt t="28919" x="2120900" y="4067175"/>
          <p14:tracePt t="28930" x="2184400" y="4067175"/>
          <p14:tracePt t="28937" x="2239963" y="4067175"/>
          <p14:tracePt t="28944" x="2281238" y="4067175"/>
          <p14:tracePt t="28951" x="2312988" y="4067175"/>
          <p14:tracePt t="28960" x="2336800" y="4067175"/>
          <p14:tracePt t="28976" x="2344738" y="4067175"/>
          <p14:tracePt t="29102" x="2344738" y="4059238"/>
          <p14:tracePt t="29121" x="2344738" y="4051300"/>
          <p14:tracePt t="29125" x="2336800" y="4051300"/>
          <p14:tracePt t="29133" x="2328863" y="4043363"/>
          <p14:tracePt t="29151" x="2328863" y="4035425"/>
          <p14:tracePt t="29157" x="2320925" y="4035425"/>
          <p14:tracePt t="29165" x="2320925" y="4027488"/>
          <p14:tracePt t="29183" x="2312988" y="4019550"/>
          <p14:tracePt t="29188" x="2312988" y="4011613"/>
          <p14:tracePt t="29203" x="2305050" y="4003675"/>
          <p14:tracePt t="29220" x="2305050" y="3995738"/>
          <p14:tracePt t="29229" x="2297113" y="3987800"/>
          <p14:tracePt t="29235" x="2297113" y="3979863"/>
          <p14:tracePt t="29244" x="2297113" y="3963988"/>
          <p14:tracePt t="29251" x="2297113" y="3948113"/>
          <p14:tracePt t="29260" x="2297113" y="3930650"/>
          <p14:tracePt t="29270" x="2297113" y="3914775"/>
          <p14:tracePt t="29275" x="2297113" y="3906838"/>
          <p14:tracePt t="29284" x="2297113" y="3890963"/>
          <p14:tracePt t="29292" x="2297113" y="3875088"/>
          <p14:tracePt t="29299" x="2297113" y="3859213"/>
          <p14:tracePt t="29306" x="2297113" y="3843338"/>
          <p14:tracePt t="29314" x="2297113" y="3819525"/>
          <p14:tracePt t="29322" x="2297113" y="3803650"/>
          <p14:tracePt t="29329" x="2297113" y="3787775"/>
          <p14:tracePt t="29337" x="2297113" y="3763963"/>
          <p14:tracePt t="29347" x="2297113" y="3740150"/>
          <p14:tracePt t="29354" x="2297113" y="3716338"/>
          <p14:tracePt t="29362" x="2305050" y="3700463"/>
          <p14:tracePt t="29369" x="2305050" y="3684588"/>
          <p14:tracePt t="29377" x="2312988" y="3668713"/>
          <p14:tracePt t="29386" x="2312988" y="3660775"/>
          <p14:tracePt t="29394" x="2312988" y="3636963"/>
          <p14:tracePt t="29401" x="2312988" y="3621088"/>
          <p14:tracePt t="29409" x="2312988" y="3605213"/>
          <p14:tracePt t="29417" x="2320925" y="3587750"/>
          <p14:tracePt t="29424" x="2328863" y="3579813"/>
          <p14:tracePt t="29433" x="2328863" y="3556000"/>
          <p14:tracePt t="29440" x="2328863" y="3540125"/>
          <p14:tracePt t="29449" x="2328863" y="3532188"/>
          <p14:tracePt t="29456" x="2328863" y="3524250"/>
          <p14:tracePt t="29464" x="2328863" y="3508375"/>
          <p14:tracePt t="29472" x="2328863" y="3500438"/>
          <p14:tracePt t="29489" x="2328863" y="3492500"/>
          <p14:tracePt t="29500" x="2328863" y="3484563"/>
          <p14:tracePt t="29520" x="2328863" y="3476625"/>
          <p14:tracePt t="29544" x="2328863" y="3468688"/>
          <p14:tracePt t="29573" x="2328863" y="3460750"/>
          <p14:tracePt t="29590" x="2328863" y="3452813"/>
          <p14:tracePt t="29606" x="2328863" y="3444875"/>
          <p14:tracePt t="29622" x="2328863" y="3436938"/>
          <p14:tracePt t="29717" x="2328863" y="3429000"/>
          <p14:tracePt t="29851" x="2328863" y="3421063"/>
          <p14:tracePt t="30026" x="2328863" y="3413125"/>
          <p14:tracePt t="30040" x="2328863" y="3405188"/>
          <p14:tracePt t="30054" x="2328863" y="3397250"/>
          <p14:tracePt t="30907" x="2336800" y="3397250"/>
          <p14:tracePt t="30927" x="2344738" y="3397250"/>
          <p14:tracePt t="30935" x="2352675" y="3397250"/>
          <p14:tracePt t="30963" x="2360613" y="3397250"/>
          <p14:tracePt t="31119" x="2368550" y="3397250"/>
          <p14:tracePt t="31125" x="2376488" y="3397250"/>
          <p14:tracePt t="31135" x="2392363" y="3397250"/>
          <p14:tracePt t="31142" x="2408238" y="3397250"/>
          <p14:tracePt t="31151" x="2424113" y="3397250"/>
          <p14:tracePt t="31157" x="2447925" y="3397250"/>
          <p14:tracePt t="31168" x="2463800" y="3397250"/>
          <p14:tracePt t="31174" x="2479675" y="3397250"/>
          <p14:tracePt t="31182" x="2495550" y="3397250"/>
          <p14:tracePt t="31188" x="2511425" y="3397250"/>
          <p14:tracePt t="31195" x="2527300" y="3397250"/>
          <p14:tracePt t="31214" x="2535238" y="3397250"/>
          <p14:tracePt t="31252" x="2543175" y="3397250"/>
          <p14:tracePt t="31260" x="2551113" y="3397250"/>
          <p14:tracePt t="31268" x="2559050" y="3397250"/>
          <p14:tracePt t="31275" x="2559050" y="3389313"/>
          <p14:tracePt t="31284" x="2566988" y="3389313"/>
          <p14:tracePt t="31298" x="2574925" y="3389313"/>
          <p14:tracePt t="31305" x="2582863" y="3389313"/>
          <p14:tracePt t="31321" x="2590800" y="3381375"/>
          <p14:tracePt t="31338" x="2598738" y="3381375"/>
          <p14:tracePt t="31345" x="2606675" y="3381375"/>
          <p14:tracePt t="31353" x="2624138" y="3381375"/>
          <p14:tracePt t="31362" x="2640013" y="3373438"/>
          <p14:tracePt t="31369" x="2655888" y="3373438"/>
          <p14:tracePt t="31378" x="2671763" y="3373438"/>
          <p14:tracePt t="31387" x="2687638" y="3373438"/>
          <p14:tracePt t="31396" x="2703513" y="3373438"/>
          <p14:tracePt t="31405" x="2719388" y="3365500"/>
          <p14:tracePt t="31409" x="2735263" y="3365500"/>
          <p14:tracePt t="31417" x="2759075" y="3365500"/>
          <p14:tracePt t="31427" x="2767013" y="3357563"/>
          <p14:tracePt t="31433" x="2774950" y="3357563"/>
          <p14:tracePt t="31440" x="2782888" y="3357563"/>
          <p14:tracePt t="31456" x="2790825" y="3357563"/>
          <p14:tracePt t="31472" x="2798763" y="3357563"/>
          <p14:tracePt t="31480" x="2806700" y="3357563"/>
          <p14:tracePt t="31488" x="2814638" y="3357563"/>
          <p14:tracePt t="31496" x="2822575" y="3349625"/>
          <p14:tracePt t="31504" x="2830513" y="3349625"/>
          <p14:tracePt t="31520" x="2838450" y="3349625"/>
          <p14:tracePt t="31542" x="2846388" y="3349625"/>
          <p14:tracePt t="31551" x="2846388" y="3341688"/>
          <p14:tracePt t="31852" x="2838450" y="3341688"/>
          <p14:tracePt t="31867" x="2830513" y="3341688"/>
          <p14:tracePt t="33220" x="2830513" y="3325813"/>
          <p14:tracePt t="33228" x="2822575" y="3278188"/>
          <p14:tracePt t="33237" x="2814638" y="3221038"/>
          <p14:tracePt t="33243" x="2806700" y="3173413"/>
          <p14:tracePt t="33252" x="2790825" y="3101975"/>
          <p14:tracePt t="33260" x="2782888" y="3062288"/>
          <p14:tracePt t="33269" x="2767013" y="3006725"/>
          <p14:tracePt t="33276" x="2759075" y="2959100"/>
          <p14:tracePt t="33284" x="2743200" y="2901950"/>
          <p14:tracePt t="33292" x="2735263" y="2846388"/>
          <p14:tracePt t="33297" x="2727325" y="2790825"/>
          <p14:tracePt t="33305" x="2719388" y="2751138"/>
          <p14:tracePt t="33313" x="2719388" y="2703513"/>
          <p14:tracePt t="33321" x="2719388" y="2663825"/>
          <p14:tracePt t="33329" x="2719388" y="2616200"/>
          <p14:tracePt t="33337" x="2711450" y="2584450"/>
          <p14:tracePt t="33345" x="2711450" y="2559050"/>
          <p14:tracePt t="33353" x="2711450" y="2535238"/>
          <p14:tracePt t="33362" x="2711450" y="2519363"/>
          <p14:tracePt t="33371" x="2711450" y="2503488"/>
          <p14:tracePt t="33378" x="2711450" y="2487613"/>
          <p14:tracePt t="33387" x="2711450" y="2463800"/>
          <p14:tracePt t="33394" x="2711450" y="2447925"/>
          <p14:tracePt t="33403" x="2711450" y="2432050"/>
          <p14:tracePt t="33408" x="2711450" y="2416175"/>
          <p14:tracePt t="33417" x="2703513" y="2392363"/>
          <p14:tracePt t="33424" x="2703513" y="2368550"/>
          <p14:tracePt t="33432" x="2695575" y="2344738"/>
          <p14:tracePt t="33440" x="2687638" y="2320925"/>
          <p14:tracePt t="33450" x="2687638" y="2281238"/>
          <p14:tracePt t="33456" x="2679700" y="2241550"/>
          <p14:tracePt t="33464" x="2679700" y="2216150"/>
          <p14:tracePt t="33471" x="2679700" y="2184400"/>
          <p14:tracePt t="33480" x="2679700" y="2136775"/>
          <p14:tracePt t="33488" x="2679700" y="2097088"/>
          <p14:tracePt t="33496" x="2679700" y="2065338"/>
          <p14:tracePt t="33504" x="2679700" y="2017713"/>
          <p14:tracePt t="33512" x="2679700" y="1978025"/>
          <p14:tracePt t="33521" x="2679700" y="1946275"/>
          <p14:tracePt t="33528" x="2679700" y="1922463"/>
          <p14:tracePt t="33534" x="2679700" y="1898650"/>
          <p14:tracePt t="33541" x="2679700" y="1881188"/>
          <p14:tracePt t="33553" x="2671763" y="1857375"/>
          <p14:tracePt t="33560" x="2663825" y="1841500"/>
          <p14:tracePt t="33568" x="2663825" y="1833563"/>
          <p14:tracePt t="33576" x="2655888" y="1817688"/>
          <p14:tracePt t="33585" x="2655888" y="1801813"/>
          <p14:tracePt t="33591" x="2655888" y="1793875"/>
          <p14:tracePt t="33600" x="2655888" y="1785938"/>
          <p14:tracePt t="33607" x="2655888" y="1770063"/>
          <p14:tracePt t="33613" x="2647950" y="1746250"/>
          <p14:tracePt t="33621" x="2647950" y="1730375"/>
          <p14:tracePt t="33630" x="2647950" y="1706563"/>
          <p14:tracePt t="33638" x="2647950" y="1682750"/>
          <p14:tracePt t="33643" x="2640013" y="1658938"/>
          <p14:tracePt t="33652" x="2640013" y="1643063"/>
          <p14:tracePt t="33661" x="2640013" y="1627188"/>
          <p14:tracePt t="33667" x="2640013" y="1611313"/>
          <p14:tracePt t="33676" x="2640013" y="1595438"/>
          <p14:tracePt t="33684" x="2640013" y="1579563"/>
          <p14:tracePt t="33691" x="2640013" y="1555750"/>
          <p14:tracePt t="33702" x="2640013" y="1538288"/>
          <p14:tracePt t="33707" x="2647950" y="1530350"/>
          <p14:tracePt t="33716" x="2647950" y="1514475"/>
          <p14:tracePt t="33724" x="2647950" y="1506538"/>
          <p14:tracePt t="33732" x="2655888" y="1498600"/>
          <p14:tracePt t="33740" x="2655888" y="1490663"/>
          <p14:tracePt t="33756" x="2655888" y="1482725"/>
          <p14:tracePt t="33773" x="2655888" y="1474788"/>
          <p14:tracePt t="33777" x="2655888" y="1466850"/>
          <p14:tracePt t="33787" x="2655888" y="1458913"/>
          <p14:tracePt t="33802" x="2655888" y="1450975"/>
          <p14:tracePt t="33986" x="2647950" y="1450975"/>
          <p14:tracePt t="33993" x="2624138" y="1450975"/>
          <p14:tracePt t="33999" x="2598738" y="1458913"/>
          <p14:tracePt t="34007" x="2566988" y="1466850"/>
          <p14:tracePt t="34016" x="2543175" y="1466850"/>
          <p14:tracePt t="34022" x="2495550" y="1474788"/>
          <p14:tracePt t="34029" x="2447925" y="1490663"/>
          <p14:tracePt t="34040" x="2392363" y="1498600"/>
          <p14:tracePt t="34045" x="2344738" y="1506538"/>
          <p14:tracePt t="34054" x="2297113" y="1514475"/>
          <p14:tracePt t="34062" x="2247900" y="1522413"/>
          <p14:tracePt t="34071" x="2208213" y="1530350"/>
          <p14:tracePt t="34079" x="2184400" y="1538288"/>
          <p14:tracePt t="34087" x="2160588" y="1547813"/>
          <p14:tracePt t="34094" x="2136775" y="1547813"/>
          <p14:tracePt t="34102" x="2112963" y="1547813"/>
          <p14:tracePt t="34110" x="2097088" y="1547813"/>
          <p14:tracePt t="34118" x="2089150" y="1547813"/>
          <p14:tracePt t="34126" x="2081213" y="1547813"/>
          <p14:tracePt t="34134" x="2073275" y="1547813"/>
          <p14:tracePt t="34150" x="2065338" y="1547813"/>
          <p14:tracePt t="34155" x="2057400" y="1547813"/>
          <p14:tracePt t="34163" x="2049463" y="1538288"/>
          <p14:tracePt t="34172" x="2041525" y="1538288"/>
          <p14:tracePt t="34179" x="2025650" y="1530350"/>
          <p14:tracePt t="34188" x="2009775" y="1522413"/>
          <p14:tracePt t="34196" x="2001838" y="1522413"/>
          <p14:tracePt t="34204" x="1985963" y="1514475"/>
          <p14:tracePt t="34212" x="1978025" y="1506538"/>
          <p14:tracePt t="34221" x="1970088" y="1506538"/>
          <p14:tracePt t="34231" x="1962150" y="1498600"/>
          <p14:tracePt t="34237" x="1946275" y="1490663"/>
          <p14:tracePt t="34252" x="1938338" y="1490663"/>
          <p14:tracePt t="34260" x="1930400" y="1482725"/>
          <p14:tracePt t="34266" x="1912938" y="1474788"/>
          <p14:tracePt t="34284" x="1905000" y="1474788"/>
          <p14:tracePt t="34290" x="1897063" y="1466850"/>
          <p14:tracePt t="34297" x="1889125" y="1466850"/>
          <p14:tracePt t="34306" x="1873250" y="1466850"/>
          <p14:tracePt t="34314" x="1865313" y="1466850"/>
          <p14:tracePt t="34321" x="1849438" y="1458913"/>
          <p14:tracePt t="34330" x="1841500" y="1458913"/>
          <p14:tracePt t="34338" x="1817688" y="1458913"/>
          <p14:tracePt t="34346" x="1809750" y="1458913"/>
          <p14:tracePt t="34354" x="1793875" y="1458913"/>
          <p14:tracePt t="34362" x="1785938" y="1458913"/>
          <p14:tracePt t="34371" x="1778000" y="1458913"/>
          <p14:tracePt t="34377" x="1762125" y="1458913"/>
          <p14:tracePt t="34386" x="1754188" y="1458913"/>
          <p14:tracePt t="34394" x="1738313" y="1458913"/>
          <p14:tracePt t="34400" x="1722438" y="1458913"/>
          <p14:tracePt t="34407" x="1698625" y="1458913"/>
          <p14:tracePt t="34416" x="1690688" y="1466850"/>
          <p14:tracePt t="34423" x="1682750" y="1474788"/>
          <p14:tracePt t="34432" x="1666875" y="1474788"/>
          <p14:tracePt t="34646" x="1658938" y="1498600"/>
          <p14:tracePt t="34651" x="1651000" y="1547813"/>
          <p14:tracePt t="34660" x="1635125" y="1603375"/>
          <p14:tracePt t="34669" x="1627188" y="1666875"/>
          <p14:tracePt t="34675" x="1603375" y="1730375"/>
          <p14:tracePt t="34684" x="1579563" y="1809750"/>
          <p14:tracePt t="34692" x="1538288" y="1898650"/>
          <p14:tracePt t="34700" x="1514475" y="1993900"/>
          <p14:tracePt t="34707" x="1482725" y="2089150"/>
          <p14:tracePt t="34716" x="1450975" y="2184400"/>
          <p14:tracePt t="34724" x="1435100" y="2297113"/>
          <p14:tracePt t="34732" x="1411288" y="2392363"/>
          <p14:tracePt t="34739" x="1387475" y="2471738"/>
          <p14:tracePt t="34749" x="1355725" y="2543175"/>
          <p14:tracePt t="34763" x="1331913" y="2647950"/>
          <p14:tracePt t="34771" x="1323975" y="2695575"/>
          <p14:tracePt t="34780" x="1323975" y="2727325"/>
          <p14:tracePt t="34785" x="1316038" y="2751138"/>
          <p14:tracePt t="34794" x="1308100" y="2774950"/>
          <p14:tracePt t="34802" x="1308100" y="2798763"/>
          <p14:tracePt t="34809" x="1300163" y="2814638"/>
          <p14:tracePt t="34818" x="1300163" y="2838450"/>
          <p14:tracePt t="34825" x="1300163" y="2862263"/>
          <p14:tracePt t="34833" x="1300163" y="2886075"/>
          <p14:tracePt t="34841" x="1300163" y="2901950"/>
          <p14:tracePt t="34850" x="1300163" y="2919413"/>
          <p14:tracePt t="34857" x="1300163" y="2935288"/>
          <p14:tracePt t="34866" x="1300163" y="2951163"/>
          <p14:tracePt t="34874" x="1300163" y="2967038"/>
          <p14:tracePt t="34887" x="1300163" y="2990850"/>
          <p14:tracePt t="34889" x="1300163" y="3006725"/>
          <p14:tracePt t="34896" x="1300163" y="3022600"/>
          <p14:tracePt t="34904" x="1300163" y="3038475"/>
          <p14:tracePt t="34912" x="1292225" y="3062288"/>
          <p14:tracePt t="34921" x="1292225" y="3078163"/>
          <p14:tracePt t="34927" x="1284288" y="3094038"/>
          <p14:tracePt t="34938" x="1284288" y="3117850"/>
          <p14:tracePt t="34946" x="1276350" y="3133725"/>
          <p14:tracePt t="34952" x="1276350" y="3141663"/>
          <p14:tracePt t="34959" x="1276350" y="3157538"/>
          <p14:tracePt t="34968" x="1276350" y="3181350"/>
          <p14:tracePt t="34975" x="1284288" y="3197225"/>
          <p14:tracePt t="34984" x="1284288" y="3221038"/>
          <p14:tracePt t="34992" x="1292225" y="3236913"/>
          <p14:tracePt t="34999" x="1292225" y="3252788"/>
          <p14:tracePt t="35009" x="1292225" y="3270250"/>
          <p14:tracePt t="35015" x="1300163" y="3286125"/>
          <p14:tracePt t="35023" x="1308100" y="3309938"/>
          <p14:tracePt t="35029" x="1308100" y="3317875"/>
          <p14:tracePt t="35039" x="1316038" y="3333750"/>
          <p14:tracePt t="35045" x="1323975" y="3341688"/>
          <p14:tracePt t="35062" x="1323975" y="3349625"/>
          <p14:tracePt t="35077" x="1331913" y="3357563"/>
          <p14:tracePt t="35283" x="1316038" y="3349625"/>
          <p14:tracePt t="35290" x="1308100" y="3341688"/>
          <p14:tracePt t="35433" x="1316038" y="3349625"/>
          <p14:tracePt t="35461" x="1316038" y="3341688"/>
          <p14:tracePt t="35464" x="1292225" y="3270250"/>
          <p14:tracePt t="35472" x="1228725" y="3125788"/>
          <p14:tracePt t="35480" x="1147763" y="3014663"/>
          <p14:tracePt t="35489" x="1123950" y="2982913"/>
          <p14:tracePt t="35858" x="1123950" y="2974975"/>
          <p14:tracePt t="35866" x="1123950" y="2870200"/>
          <p14:tracePt t="35874" x="1116013" y="2727325"/>
          <p14:tracePt t="35880" x="1116013" y="2663825"/>
          <p14:tracePt t="35890" x="1131888" y="2632075"/>
          <p14:tracePt t="35896" x="1155700" y="2535238"/>
          <p14:tracePt t="35905" x="1163638" y="2503488"/>
          <p14:tracePt t="35912" x="1179513" y="2424113"/>
          <p14:tracePt t="35921" x="1187450" y="2352675"/>
          <p14:tracePt t="35927" x="1195388" y="2257425"/>
          <p14:tracePt t="35936" x="1211263" y="2160588"/>
          <p14:tracePt t="35944" x="1220788" y="2049463"/>
          <p14:tracePt t="35955" x="1252538" y="1930400"/>
          <p14:tracePt t="35960" x="1300163" y="1714500"/>
          <p14:tracePt t="35968" x="1347788" y="1522413"/>
          <p14:tracePt t="35976" x="1411288" y="1308100"/>
          <p14:tracePt t="35984" x="1458913" y="1108075"/>
          <p14:tracePt t="35992" x="1490663" y="981075"/>
          <p14:tracePt t="36000" x="1514475" y="885825"/>
          <p14:tracePt t="36007" x="1530350" y="812800"/>
          <p14:tracePt t="36013" x="1538288" y="757238"/>
          <p14:tracePt t="36023" x="1554163" y="709613"/>
          <p14:tracePt t="36029" x="1571625" y="661988"/>
          <p14:tracePt t="36040" x="1587500" y="630238"/>
          <p14:tracePt t="36045" x="1611313" y="582613"/>
          <p14:tracePt t="36054" x="1635125" y="542925"/>
          <p14:tracePt t="36062" x="1651000" y="519113"/>
          <p14:tracePt t="36070" x="1666875" y="485775"/>
          <p14:tracePt t="36077" x="1682750" y="461963"/>
          <p14:tracePt t="36086" x="1690688" y="438150"/>
          <p14:tracePt t="36093" x="1690688" y="414338"/>
          <p14:tracePt t="36102" x="1698625" y="390525"/>
          <p14:tracePt t="36110" x="1706563" y="366713"/>
          <p14:tracePt t="36118" x="1722438" y="334963"/>
          <p14:tracePt t="36124" x="1746250" y="295275"/>
          <p14:tracePt t="36134" x="1770063" y="271463"/>
          <p14:tracePt t="36140" x="1793875" y="231775"/>
          <p14:tracePt t="36147" x="1825625" y="184150"/>
          <p14:tracePt t="36156" x="1873250" y="134938"/>
          <p14:tracePt t="36163" x="1922463" y="87313"/>
          <p14:tracePt t="36173" x="1962150" y="39688"/>
          <p14:tracePt t="36512" x="3611563" y="71438"/>
          <p14:tracePt t="36517" x="3635375" y="158750"/>
          <p14:tracePt t="36526" x="3668713" y="239713"/>
          <p14:tracePt t="36534" x="3692525" y="303213"/>
          <p14:tracePt t="36542" x="3716338" y="382588"/>
          <p14:tracePt t="36549" x="3740150" y="446088"/>
          <p14:tracePt t="36558" x="3763963" y="527050"/>
          <p14:tracePt t="36566" x="3787775" y="590550"/>
          <p14:tracePt t="36574" x="3811588" y="654050"/>
          <p14:tracePt t="36582" x="3827463" y="693738"/>
          <p14:tracePt t="36590" x="3851275" y="733425"/>
          <p14:tracePt t="36598" x="3867150" y="757238"/>
          <p14:tracePt t="36607" x="3875088" y="788988"/>
          <p14:tracePt t="36614" x="3890963" y="804863"/>
          <p14:tracePt t="36623" x="3906838" y="820738"/>
          <p14:tracePt t="36627" x="3922713" y="836613"/>
          <p14:tracePt t="36637" x="3938588" y="862013"/>
          <p14:tracePt t="36644" x="3954463" y="877888"/>
          <p14:tracePt t="36653" x="3978275" y="893763"/>
          <p14:tracePt t="36659" x="4002088" y="917575"/>
          <p14:tracePt t="36668" x="4043363" y="941388"/>
          <p14:tracePt t="36676" x="4090988" y="965200"/>
          <p14:tracePt t="36683" x="4146550" y="996950"/>
          <p14:tracePt t="36692" x="4217988" y="1044575"/>
          <p14:tracePt t="36699" x="4281488" y="1084263"/>
          <p14:tracePt t="36707" x="4352925" y="1116013"/>
          <p14:tracePt t="36716" x="4410075" y="1139825"/>
          <p14:tracePt t="36724" x="4457700" y="1171575"/>
          <p14:tracePt t="36732" x="4513263" y="1204913"/>
          <p14:tracePt t="36739" x="4584700" y="1260475"/>
          <p14:tracePt t="36748" x="4640263" y="1300163"/>
          <p14:tracePt t="36757" x="4687888" y="1347788"/>
          <p14:tracePt t="36762" x="4745038" y="1395413"/>
          <p14:tracePt t="36770" x="4800600" y="1458913"/>
          <p14:tracePt t="36778" x="4848225" y="1514475"/>
          <p14:tracePt t="36785" x="4903788" y="1579563"/>
          <p14:tracePt t="36793" x="4935538" y="1627188"/>
          <p14:tracePt t="36801" x="4967288" y="1674813"/>
          <p14:tracePt t="36810" x="4991100" y="1722438"/>
          <p14:tracePt t="36817" x="5014913" y="1770063"/>
          <p14:tracePt t="36825" x="5030788" y="1793875"/>
          <p14:tracePt t="36834" x="5046663" y="1809750"/>
          <p14:tracePt t="36841" x="5056188" y="1825625"/>
          <p14:tracePt t="36851" x="5064125" y="1841500"/>
          <p14:tracePt t="36863" x="5072063" y="1841500"/>
          <p14:tracePt t="36866" x="5072063" y="1849438"/>
          <p14:tracePt t="36873" x="5080000" y="1857375"/>
          <p14:tracePt t="36904" x="5095875" y="1906588"/>
          <p14:tracePt t="36912" x="5103813" y="1922463"/>
          <p14:tracePt t="36920" x="5103813" y="1938338"/>
          <p14:tracePt t="36928" x="5111750" y="1946275"/>
          <p14:tracePt t="36944" x="5111750" y="1954213"/>
          <p14:tracePt t="36968" x="5119688" y="1962150"/>
          <p14:tracePt t="36977" x="5119688" y="1970088"/>
          <p14:tracePt t="37078" x="5127625" y="1993900"/>
          <p14:tracePt t="37085" x="5127625" y="2017713"/>
          <p14:tracePt t="37094" x="5135563" y="2041525"/>
          <p14:tracePt t="37102" x="5135563" y="2065338"/>
          <p14:tracePt t="37110" x="5143500" y="2089150"/>
          <p14:tracePt t="37119" x="5151438" y="2112963"/>
          <p14:tracePt t="37125" x="5151438" y="2128838"/>
          <p14:tracePt t="37132" x="5159375" y="2144713"/>
          <p14:tracePt t="37148" x="5167313" y="2152650"/>
          <p14:tracePt t="37246" x="5175250" y="2152650"/>
          <p14:tracePt t="37249" x="5183188" y="2160588"/>
          <p14:tracePt t="37258" x="5183188" y="2168525"/>
          <p14:tracePt t="37266" x="5191125" y="2168525"/>
          <p14:tracePt t="37275" x="5214938" y="2176463"/>
          <p14:tracePt t="37282" x="5230813" y="2184400"/>
          <p14:tracePt t="37291" x="5238750" y="2184400"/>
          <p14:tracePt t="37297" x="5254625" y="2192338"/>
          <p14:tracePt t="37307" x="5270500" y="2200275"/>
          <p14:tracePt t="37314" x="5286375" y="2208213"/>
          <p14:tracePt t="37323" x="5302250" y="2208213"/>
          <p14:tracePt t="37329" x="5326063" y="2224088"/>
          <p14:tracePt t="37338" x="5349875" y="2233613"/>
          <p14:tracePt t="37348" x="5373688" y="2233613"/>
          <p14:tracePt t="37358" x="5397500" y="2241550"/>
          <p14:tracePt t="37363" x="5414963" y="2249488"/>
          <p14:tracePt t="37371" x="5430838" y="2257425"/>
          <p14:tracePt t="37376" x="5446713" y="2257425"/>
          <p14:tracePt t="37383" x="5462588" y="2265363"/>
          <p14:tracePt t="37391" x="5478463" y="2273300"/>
          <p14:tracePt t="37400" x="5486400" y="2273300"/>
          <p14:tracePt t="37408" x="5494338" y="2281238"/>
          <p14:tracePt t="37415" x="5494338" y="2289175"/>
          <p14:tracePt t="37424" x="5502275" y="2289175"/>
          <p14:tracePt t="37431" x="5502275" y="2297113"/>
          <p14:tracePt t="37441" x="5510213" y="2297113"/>
          <p14:tracePt t="37447" x="5518150" y="2297113"/>
          <p14:tracePt t="37464" x="5526088" y="2305050"/>
          <p14:tracePt t="37504" x="5541963" y="2305050"/>
          <p14:tracePt t="37518" x="5557838" y="2305050"/>
          <p14:tracePt t="37526" x="5565775" y="2305050"/>
          <p14:tracePt t="37533" x="5581650" y="2305050"/>
          <p14:tracePt t="37541" x="5581650" y="2312988"/>
          <p14:tracePt t="37550" x="5589588" y="2312988"/>
          <p14:tracePt t="37558" x="5613400" y="2320925"/>
          <p14:tracePt t="37565" x="5629275" y="2328863"/>
          <p14:tracePt t="37574" x="5661025" y="2328863"/>
          <p14:tracePt t="37582" x="5708650" y="2344738"/>
          <p14:tracePt t="37591" x="5749925" y="2360613"/>
          <p14:tracePt t="37598" x="5797550" y="2384425"/>
          <p14:tracePt t="37607" x="5829300" y="2400300"/>
          <p14:tracePt t="37612" x="5853113" y="2408238"/>
          <p14:tracePt t="37619" x="5876925" y="2416175"/>
          <p14:tracePt t="37628" x="5892800" y="2424113"/>
          <p14:tracePt t="37636" x="5908675" y="2432050"/>
          <p14:tracePt t="37644" x="5916613" y="2432050"/>
          <p14:tracePt t="37651" x="5924550" y="2432050"/>
          <p14:tracePt t="37659" x="5924550" y="2439988"/>
          <p14:tracePt t="37756" x="5932488" y="2439988"/>
          <p14:tracePt t="37772" x="5948363" y="2455863"/>
          <p14:tracePt t="37779" x="5972175" y="2463800"/>
          <p14:tracePt t="37786" x="5995988" y="2479675"/>
          <p14:tracePt t="37793" x="6019800" y="2495550"/>
          <p14:tracePt t="37802" x="6043613" y="2511425"/>
          <p14:tracePt t="37809" x="6059488" y="2519363"/>
          <p14:tracePt t="37817" x="6067425" y="2519363"/>
          <p14:tracePt t="37825" x="6083300" y="2527300"/>
          <p14:tracePt t="37843" x="6083300" y="2535238"/>
          <p14:tracePt t="37849" x="6091238" y="2535238"/>
          <p14:tracePt t="37969" x="6108700" y="2527300"/>
          <p14:tracePt t="37978" x="6132513" y="2519363"/>
          <p14:tracePt t="37982" x="6148388" y="2511425"/>
          <p14:tracePt t="37990" x="6172200" y="2511425"/>
          <p14:tracePt t="37997" x="6196013" y="2503488"/>
          <p14:tracePt t="38006" x="6219825" y="2495550"/>
          <p14:tracePt t="38013" x="6235700" y="2495550"/>
          <p14:tracePt t="38022" x="6251575" y="2487613"/>
          <p14:tracePt t="38029" x="6275388" y="2487613"/>
          <p14:tracePt t="38039" x="6291263" y="2487613"/>
          <p14:tracePt t="38045" x="6307138" y="2487613"/>
          <p14:tracePt t="38063" x="6323013" y="2487613"/>
          <p14:tracePt t="38080" x="6330950" y="2487613"/>
          <p14:tracePt t="38095" x="6338888" y="2479675"/>
          <p14:tracePt t="38125" x="6346825" y="2479675"/>
          <p14:tracePt t="38132" x="6354763" y="2471738"/>
          <p14:tracePt t="38147" x="6362700" y="2471738"/>
          <p14:tracePt t="38156" x="6370638" y="2463800"/>
          <p14:tracePt t="38165" x="6378575" y="2463800"/>
          <p14:tracePt t="38172" x="6386513" y="2455863"/>
          <p14:tracePt t="38180" x="6394450" y="2455863"/>
          <p14:tracePt t="38188" x="6410325" y="2447925"/>
          <p14:tracePt t="38195" x="6418263" y="2447925"/>
          <p14:tracePt t="38204" x="6434138" y="2439988"/>
          <p14:tracePt t="38212" x="6451600" y="2432050"/>
          <p14:tracePt t="38217" x="6459538" y="2432050"/>
          <p14:tracePt t="38227" x="6483350" y="2424113"/>
          <p14:tracePt t="38236" x="6499225" y="2416175"/>
          <p14:tracePt t="38242" x="6515100" y="2416175"/>
          <p14:tracePt t="38250" x="6523038" y="2408238"/>
          <p14:tracePt t="38258" x="6538913" y="2400300"/>
          <p14:tracePt t="38266" x="6546850" y="2392363"/>
          <p14:tracePt t="38275" x="6554788" y="2392363"/>
          <p14:tracePt t="38291" x="6562725" y="2384425"/>
          <p14:tracePt t="38297" x="6578600" y="2384425"/>
          <p14:tracePt t="38305" x="6578600" y="2376488"/>
          <p14:tracePt t="38314" x="6594475" y="2368550"/>
          <p14:tracePt t="38321" x="6602413" y="2368550"/>
          <p14:tracePt t="38330" x="6610350" y="2368550"/>
          <p14:tracePt t="38338" x="6626225" y="2360613"/>
          <p14:tracePt t="38352" x="6634163" y="2360613"/>
          <p14:tracePt t="38360" x="6642100" y="2352675"/>
          <p14:tracePt t="38368" x="6657975" y="2352675"/>
          <p14:tracePt t="38375" x="6665913" y="2352675"/>
          <p14:tracePt t="38384" x="6681788" y="2352675"/>
          <p14:tracePt t="38392" x="6697663" y="2352675"/>
          <p14:tracePt t="38400" x="6721475" y="2352675"/>
          <p14:tracePt t="38409" x="6737350" y="2352675"/>
          <p14:tracePt t="38416" x="6761163" y="2352675"/>
          <p14:tracePt t="38425" x="6784975" y="2360613"/>
          <p14:tracePt t="38431" x="6810375" y="2360613"/>
          <p14:tracePt t="38441" x="6834188" y="2368550"/>
          <p14:tracePt t="38447" x="6850063" y="2368550"/>
          <p14:tracePt t="38457" x="6873875" y="2376488"/>
          <p14:tracePt t="38464" x="6889750" y="2384425"/>
          <p14:tracePt t="38472" x="6913563" y="2384425"/>
          <p14:tracePt t="38480" x="6929438" y="2392363"/>
          <p14:tracePt t="38485" x="6945313" y="2392363"/>
          <p14:tracePt t="38494" x="6961188" y="2392363"/>
          <p14:tracePt t="38502" x="6969125" y="2392363"/>
          <p14:tracePt t="38518" x="6977063" y="2392363"/>
          <p14:tracePt t="38802" x="6992938" y="2392363"/>
          <p14:tracePt t="38809" x="7016750" y="2392363"/>
          <p14:tracePt t="38818" x="7048500" y="2392363"/>
          <p14:tracePt t="38826" x="7080250" y="2392363"/>
          <p14:tracePt t="38834" x="7104063" y="2392363"/>
          <p14:tracePt t="38842" x="7127875" y="2400300"/>
          <p14:tracePt t="38848" x="7153275" y="2400300"/>
          <p14:tracePt t="38856" x="7161213" y="2400300"/>
          <p14:tracePt t="38864" x="7169150" y="2400300"/>
          <p14:tracePt t="38872" x="7177088" y="2400300"/>
          <p14:tracePt t="38891" x="7192963" y="2400300"/>
          <p14:tracePt t="38904" x="7200900" y="2400300"/>
          <p14:tracePt t="38920" x="7208838" y="2400300"/>
          <p14:tracePt t="38927" x="7216775" y="2408238"/>
          <p14:tracePt t="38937" x="7224713" y="2408238"/>
          <p14:tracePt t="38947" x="7232650" y="2408238"/>
          <p14:tracePt t="39157" x="7256463" y="2416175"/>
          <p14:tracePt t="39165" x="7288213" y="2424113"/>
          <p14:tracePt t="39172" x="7327900" y="2424113"/>
          <p14:tracePt t="39179" x="7359650" y="2432050"/>
          <p14:tracePt t="39188" x="7375525" y="2432050"/>
          <p14:tracePt t="39196" x="7391400" y="2439988"/>
          <p14:tracePt t="39204" x="7407275" y="2439988"/>
          <p14:tracePt t="39212" x="7415213" y="2439988"/>
          <p14:tracePt t="39325" x="7407275" y="2447925"/>
          <p14:tracePt t="39332" x="7367588" y="2447925"/>
          <p14:tracePt t="39340" x="7327900" y="2447925"/>
          <p14:tracePt t="39348" x="7280275" y="2447925"/>
          <p14:tracePt t="39355" x="7240588" y="2439988"/>
          <p14:tracePt t="39360" x="7216775" y="2432050"/>
          <p14:tracePt t="39367" x="7192963" y="2424113"/>
          <p14:tracePt t="39376" x="7169150" y="2424113"/>
          <p14:tracePt t="39384" x="7145338" y="2416175"/>
          <p14:tracePt t="39393" x="7119938" y="2408238"/>
          <p14:tracePt t="39400" x="7096125" y="2400300"/>
          <p14:tracePt t="39409" x="7072313" y="2400300"/>
          <p14:tracePt t="39415" x="7040563" y="2400300"/>
          <p14:tracePt t="39425" x="7000875" y="2400300"/>
          <p14:tracePt t="39432" x="6953250" y="2400300"/>
          <p14:tracePt t="39440" x="6913563" y="2400300"/>
          <p14:tracePt t="39447" x="6865938" y="2400300"/>
          <p14:tracePt t="39456" x="6826250" y="2400300"/>
          <p14:tracePt t="39465" x="6784975" y="2400300"/>
          <p14:tracePt t="39474" x="6745288" y="2400300"/>
          <p14:tracePt t="39482" x="6689725" y="2408238"/>
          <p14:tracePt t="39487" x="6626225" y="2416175"/>
          <p14:tracePt t="39495" x="6562725" y="2424113"/>
          <p14:tracePt t="39503" x="6483350" y="2432050"/>
          <p14:tracePt t="39510" x="6394450" y="2447925"/>
          <p14:tracePt t="39517" x="6299200" y="2455863"/>
          <p14:tracePt t="39526" x="6188075" y="2463800"/>
          <p14:tracePt t="39534" x="6083300" y="2471738"/>
          <p14:tracePt t="39543" x="5988050" y="2471738"/>
          <p14:tracePt t="39549" x="5892800" y="2471738"/>
          <p14:tracePt t="39558" x="5805488" y="2471738"/>
          <p14:tracePt t="39565" x="5716588" y="2471738"/>
          <p14:tracePt t="39574" x="5653088" y="2471738"/>
          <p14:tracePt t="39582" x="5621338" y="2463800"/>
          <p14:tracePt t="39590" x="5597525" y="2455863"/>
          <p14:tracePt t="39596" x="5581650" y="2455863"/>
          <p14:tracePt t="39604" x="5573713" y="2455863"/>
          <p14:tracePt t="39860" x="5589588" y="2471738"/>
          <p14:tracePt t="39870" x="5597525" y="2487613"/>
          <p14:tracePt t="39872" x="5613400" y="2511425"/>
          <p14:tracePt t="39879" x="5637213" y="2543175"/>
          <p14:tracePt t="39887" x="5645150" y="2566988"/>
          <p14:tracePt t="39907" x="5668963" y="2608263"/>
          <p14:tracePt t="39912" x="5676900" y="2624138"/>
          <p14:tracePt t="39919" x="5684838" y="2632075"/>
          <p14:tracePt t="39927" x="5684838" y="2647950"/>
          <p14:tracePt t="39945" x="5692775" y="2655888"/>
          <p14:tracePt t="39952" x="5700713" y="2655888"/>
          <p14:tracePt t="40094" x="5700713" y="2663825"/>
          <p14:tracePt t="40099" x="5740400" y="2671763"/>
          <p14:tracePt t="40107" x="5781675" y="2687638"/>
          <p14:tracePt t="40115" x="5853113" y="2695575"/>
          <p14:tracePt t="40124" x="5916613" y="2703513"/>
          <p14:tracePt t="40131" x="5988050" y="2711450"/>
          <p14:tracePt t="40140" x="6051550" y="2719388"/>
          <p14:tracePt t="40147" x="6124575" y="2727325"/>
          <p14:tracePt t="40155" x="6188075" y="2743200"/>
          <p14:tracePt t="40163" x="6235700" y="2743200"/>
          <p14:tracePt t="40172" x="6283325" y="2743200"/>
          <p14:tracePt t="40180" x="6323013" y="2743200"/>
          <p14:tracePt t="40188" x="6362700" y="2743200"/>
          <p14:tracePt t="40196" x="6386513" y="2743200"/>
          <p14:tracePt t="40203" x="6402388" y="2743200"/>
          <p14:tracePt t="40212" x="6410325" y="2743200"/>
          <p14:tracePt t="40220" x="6418263" y="2743200"/>
          <p14:tracePt t="40227" x="6434138" y="2743200"/>
          <p14:tracePt t="40243" x="6442075" y="2743200"/>
          <p14:tracePt t="40250" x="6459538" y="2743200"/>
          <p14:tracePt t="40257" x="6475413" y="2743200"/>
          <p14:tracePt t="40266" x="6491288" y="2743200"/>
          <p14:tracePt t="40275" x="6507163" y="2743200"/>
          <p14:tracePt t="40282" x="6523038" y="2735263"/>
          <p14:tracePt t="40292" x="6538913" y="2735263"/>
          <p14:tracePt t="40297" x="6570663" y="2727325"/>
          <p14:tracePt t="40306" x="6586538" y="2727325"/>
          <p14:tracePt t="40314" x="6610350" y="2727325"/>
          <p14:tracePt t="40322" x="6634163" y="2727325"/>
          <p14:tracePt t="40330" x="6665913" y="2727325"/>
          <p14:tracePt t="40336" x="6705600" y="2727325"/>
          <p14:tracePt t="40344" x="6745288" y="2727325"/>
          <p14:tracePt t="40354" x="6818313" y="2735263"/>
          <p14:tracePt t="40360" x="6881813" y="2743200"/>
          <p14:tracePt t="40367" x="6937375" y="2751138"/>
          <p14:tracePt t="40377" x="7000875" y="2759075"/>
          <p14:tracePt t="40384" x="7040563" y="2759075"/>
          <p14:tracePt t="40393" x="7080250" y="2767013"/>
          <p14:tracePt t="40400" x="7112000" y="2774950"/>
          <p14:tracePt t="40407" x="7135813" y="2782888"/>
          <p14:tracePt t="40416" x="7153275" y="2782888"/>
          <p14:tracePt t="40424" x="7177088" y="2782888"/>
          <p14:tracePt t="40431" x="7200900" y="2782888"/>
          <p14:tracePt t="40440" x="7224713" y="2782888"/>
          <p14:tracePt t="40448" x="7240588" y="2782888"/>
          <p14:tracePt t="40456" x="7264400" y="2782888"/>
          <p14:tracePt t="40464" x="7288213" y="2790825"/>
          <p14:tracePt t="40470" x="7304088" y="2790825"/>
          <p14:tracePt t="40478" x="7327900" y="2798763"/>
          <p14:tracePt t="40485" x="7343775" y="2798763"/>
          <p14:tracePt t="40494" x="7359650" y="2798763"/>
          <p14:tracePt t="40502" x="7375525" y="2798763"/>
          <p14:tracePt t="40510" x="7383463" y="2798763"/>
          <p14:tracePt t="40517" x="7399338" y="2798763"/>
          <p14:tracePt t="40533" x="7407275" y="2798763"/>
          <p14:tracePt t="40543" x="7423150" y="2798763"/>
          <p14:tracePt t="40550" x="7439025" y="2798763"/>
          <p14:tracePt t="40557" x="7454900" y="2798763"/>
          <p14:tracePt t="40566" x="7470775" y="2798763"/>
          <p14:tracePt t="40577" x="7496175" y="2806700"/>
          <p14:tracePt t="40582" x="7527925" y="2814638"/>
          <p14:tracePt t="40590" x="7551738" y="2814638"/>
          <p14:tracePt t="40596" x="7575550" y="2822575"/>
          <p14:tracePt t="40604" x="7599363" y="2822575"/>
          <p14:tracePt t="40611" x="7623175" y="2822575"/>
          <p14:tracePt t="40620" x="7646988" y="2822575"/>
          <p14:tracePt t="40628" x="7662863" y="2822575"/>
          <p14:tracePt t="40636" x="7670800" y="2822575"/>
          <p14:tracePt t="40644" x="7678738" y="2822575"/>
          <p14:tracePt t="40667" x="7686675" y="2822575"/>
          <p14:tracePt t="40693" x="7694613" y="2822575"/>
          <p14:tracePt t="40707" x="7702550" y="2822575"/>
          <p14:tracePt t="44332" x="7710488" y="2822575"/>
          <p14:tracePt t="44346" x="7718425" y="2822575"/>
          <p14:tracePt t="44370" x="7726363" y="2822575"/>
          <p14:tracePt t="44375" x="7734300" y="2822575"/>
          <p14:tracePt t="44549" x="7742238" y="2830513"/>
          <p14:tracePt t="44557" x="7750175" y="2854325"/>
          <p14:tracePt t="44565" x="7750175" y="2870200"/>
          <p14:tracePt t="44573" x="7758113" y="2894013"/>
          <p14:tracePt t="44582" x="7781925" y="2927350"/>
          <p14:tracePt t="44591" x="7781925" y="2943225"/>
          <p14:tracePt t="44599" x="7789863" y="2959100"/>
          <p14:tracePt t="44604" x="7797800" y="2974975"/>
          <p14:tracePt t="44612" x="7805738" y="2998788"/>
          <p14:tracePt t="44619" x="7821613" y="3014663"/>
          <p14:tracePt t="44628" x="7829550" y="3022600"/>
          <p14:tracePt t="44636" x="7829550" y="3038475"/>
          <p14:tracePt t="44644" x="7839075" y="3038475"/>
          <p14:tracePt t="44660" x="7847013" y="3046413"/>
          <p14:tracePt t="44676" x="7854950" y="3046413"/>
          <p14:tracePt t="44684" x="7854950" y="3054350"/>
          <p14:tracePt t="44708" x="7854950" y="3062288"/>
          <p14:tracePt t="44769" x="7862888" y="3070225"/>
          <p14:tracePt t="44786" x="7870825" y="3078163"/>
          <p14:tracePt t="44793" x="7878763" y="3086100"/>
          <p14:tracePt t="44801" x="7878763" y="3094038"/>
          <p14:tracePt t="44817" x="7886700" y="3101975"/>
          <p14:tracePt t="44833" x="7894638" y="3109913"/>
          <p14:tracePt t="44841" x="7894638" y="3117850"/>
          <p14:tracePt t="44856" x="7902575" y="3125788"/>
          <p14:tracePt t="44944" x="7902575" y="3141663"/>
          <p14:tracePt t="44952" x="7902575" y="3149600"/>
          <p14:tracePt t="44966" x="7902575" y="3157538"/>
          <p14:tracePt t="44976" x="7902575" y="3165475"/>
          <p14:tracePt t="44990" x="7902575" y="3173413"/>
          <p14:tracePt t="45006" x="7902575" y="3181350"/>
          <p14:tracePt t="45023" x="7894638" y="3189288"/>
          <p14:tracePt t="45031" x="7894638" y="3197225"/>
          <p14:tracePt t="45037" x="7886700" y="3197225"/>
          <p14:tracePt t="45045" x="7878763" y="3205163"/>
          <p14:tracePt t="45062" x="7870825" y="3213100"/>
          <p14:tracePt t="45069" x="7862888" y="3213100"/>
          <p14:tracePt t="45087" x="7854950" y="3213100"/>
          <p14:tracePt t="45093" x="7847013" y="3213100"/>
          <p14:tracePt t="45109" x="7839075" y="3213100"/>
          <p14:tracePt t="45123" x="7829550" y="3221038"/>
          <p14:tracePt t="45140" x="7821613" y="3221038"/>
          <p14:tracePt t="45149" x="7813675" y="3221038"/>
          <p14:tracePt t="45156" x="7797800" y="3221038"/>
          <p14:tracePt t="45165" x="7781925" y="3221038"/>
          <p14:tracePt t="45171" x="7758113" y="3221038"/>
          <p14:tracePt t="45180" x="7734300" y="3213100"/>
          <p14:tracePt t="45187" x="7702550" y="3213100"/>
          <p14:tracePt t="45195" x="7678738" y="3213100"/>
          <p14:tracePt t="45204" x="7654925" y="3205163"/>
          <p14:tracePt t="45213" x="7639050" y="3205163"/>
          <p14:tracePt t="45217" x="7615238" y="3205163"/>
          <p14:tracePt t="45226" x="7591425" y="3205163"/>
          <p14:tracePt t="45233" x="7575550" y="3205163"/>
          <p14:tracePt t="45242" x="7551738" y="3205163"/>
          <p14:tracePt t="45249" x="7535863" y="3205163"/>
          <p14:tracePt t="45257" x="7512050" y="3205163"/>
          <p14:tracePt t="45265" x="7486650" y="3205163"/>
          <p14:tracePt t="45274" x="7462838" y="3205163"/>
          <p14:tracePt t="45282" x="7439025" y="3213100"/>
          <p14:tracePt t="45290" x="7415213" y="3213100"/>
          <p14:tracePt t="45299" x="7383463" y="3213100"/>
          <p14:tracePt t="45306" x="7351713" y="3213100"/>
          <p14:tracePt t="45315" x="7319963" y="3213100"/>
          <p14:tracePt t="45322" x="7288213" y="3213100"/>
          <p14:tracePt t="45328" x="7264400" y="3213100"/>
          <p14:tracePt t="45335" x="7240588" y="3213100"/>
          <p14:tracePt t="45345" x="7224713" y="3213100"/>
          <p14:tracePt t="45353" x="7200900" y="3213100"/>
          <p14:tracePt t="45359" x="7177088" y="3213100"/>
          <p14:tracePt t="45368" x="7135813" y="3221038"/>
          <p14:tracePt t="45375" x="7096125" y="3221038"/>
          <p14:tracePt t="45384" x="7056438" y="3221038"/>
          <p14:tracePt t="45392" x="6985000" y="3221038"/>
          <p14:tracePt t="45400" x="6921500" y="3213100"/>
          <p14:tracePt t="45407" x="6881813" y="3205163"/>
          <p14:tracePt t="45416" x="6834188" y="3197225"/>
          <p14:tracePt t="45424" x="6784975" y="3189288"/>
          <p14:tracePt t="45432" x="6761163" y="3181350"/>
          <p14:tracePt t="45440" x="6737350" y="3173413"/>
          <p14:tracePt t="45449" x="6713538" y="3173413"/>
          <p14:tracePt t="45456" x="6689725" y="3165475"/>
          <p14:tracePt t="45462" x="6665913" y="3157538"/>
          <p14:tracePt t="45470" x="6642100" y="3149600"/>
          <p14:tracePt t="45478" x="6626225" y="3149600"/>
          <p14:tracePt t="45486" x="6602413" y="3141663"/>
          <p14:tracePt t="45493" x="6578600" y="3133725"/>
          <p14:tracePt t="45501" x="6554788" y="3133725"/>
          <p14:tracePt t="45510" x="6530975" y="3125788"/>
          <p14:tracePt t="45518" x="6483350" y="3125788"/>
          <p14:tracePt t="45526" x="6442075" y="3125788"/>
          <p14:tracePt t="45534" x="6394450" y="3125788"/>
          <p14:tracePt t="45543" x="6362700" y="3125788"/>
          <p14:tracePt t="45549" x="6338888" y="3133725"/>
          <p14:tracePt t="45558" x="6323013" y="3133725"/>
          <p14:tracePt t="45566" x="6307138" y="3133725"/>
          <p14:tracePt t="45571" x="6299200" y="3141663"/>
          <p14:tracePt t="45583" x="6291263" y="3141663"/>
          <p14:tracePt t="45596" x="6283325" y="3149600"/>
          <p14:tracePt t="45604" x="6259513" y="3157538"/>
          <p14:tracePt t="45612" x="6243638" y="3157538"/>
          <p14:tracePt t="45620" x="6227763" y="3157538"/>
          <p14:tracePt t="45628" x="6211888" y="3165475"/>
          <p14:tracePt t="45636" x="6196013" y="3165475"/>
          <p14:tracePt t="45643" x="6180138" y="3173413"/>
          <p14:tracePt t="45652" x="6156325" y="3181350"/>
          <p14:tracePt t="45660" x="6132513" y="3181350"/>
          <p14:tracePt t="45667" x="6108700" y="3181350"/>
          <p14:tracePt t="45675" x="6083300" y="3181350"/>
          <p14:tracePt t="45683" x="6059488" y="3181350"/>
          <p14:tracePt t="45692" x="6035675" y="3181350"/>
          <p14:tracePt t="45700" x="6011863" y="3181350"/>
          <p14:tracePt t="45706" x="5988050" y="3181350"/>
          <p14:tracePt t="45714" x="5964238" y="3181350"/>
          <p14:tracePt t="45724" x="5940425" y="3181350"/>
          <p14:tracePt t="45729" x="5916613" y="3181350"/>
          <p14:tracePt t="45739" x="5892800" y="3181350"/>
          <p14:tracePt t="45749" x="5868988" y="3181350"/>
          <p14:tracePt t="45756" x="5837238" y="3181350"/>
          <p14:tracePt t="45765" x="5805488" y="3181350"/>
          <p14:tracePt t="45771" x="5781675" y="3181350"/>
          <p14:tracePt t="45777" x="5757863" y="3181350"/>
          <p14:tracePt t="45786" x="5732463" y="3181350"/>
          <p14:tracePt t="45793" x="5700713" y="3181350"/>
          <p14:tracePt t="45802" x="5661025" y="3181350"/>
          <p14:tracePt t="45809" x="5629275" y="3181350"/>
          <p14:tracePt t="45818" x="5605463" y="3189288"/>
          <p14:tracePt t="45825" x="5581650" y="3197225"/>
          <p14:tracePt t="45832" x="5565775" y="3205163"/>
          <p14:tracePt t="45840" x="5541963" y="3205163"/>
          <p14:tracePt t="45849" x="5518150" y="3213100"/>
          <p14:tracePt t="45856" x="5502275" y="3221038"/>
          <p14:tracePt t="45865" x="5486400" y="3228975"/>
          <p14:tracePt t="45872" x="5462588" y="3228975"/>
          <p14:tracePt t="45882" x="5454650" y="3236913"/>
          <p14:tracePt t="45887" x="5446713" y="3244850"/>
          <p14:tracePt t="45901" x="5430838" y="3244850"/>
          <p14:tracePt t="45906" x="5407025" y="3244850"/>
          <p14:tracePt t="45914" x="5389563" y="3252788"/>
          <p14:tracePt t="45919" x="5373688" y="3252788"/>
          <p14:tracePt t="45928" x="5357813" y="3262313"/>
          <p14:tracePt t="45936" x="5334000" y="3270250"/>
          <p14:tracePt t="45944" x="5310188" y="3270250"/>
          <p14:tracePt t="45950" x="5286375" y="3278188"/>
          <p14:tracePt t="45962" x="5262563" y="3286125"/>
          <p14:tracePt t="45969" x="5238750" y="3294063"/>
          <p14:tracePt t="45973" x="5214938" y="3302000"/>
          <p14:tracePt t="45983" x="5191125" y="3302000"/>
          <p14:tracePt t="45990" x="5175250" y="3302000"/>
          <p14:tracePt t="45999" x="5151438" y="3309938"/>
          <p14:tracePt t="46006" x="5135563" y="3317875"/>
          <p14:tracePt t="46014" x="5111750" y="3317875"/>
          <p14:tracePt t="46021" x="5095875" y="3317875"/>
          <p14:tracePt t="46029" x="5072063" y="3317875"/>
          <p14:tracePt t="46038" x="5056188" y="3317875"/>
          <p14:tracePt t="46046" x="5038725" y="3317875"/>
          <p14:tracePt t="46053" x="5022850" y="3317875"/>
          <p14:tracePt t="46062" x="5014913" y="3317875"/>
          <p14:tracePt t="46070" x="4999038" y="3317875"/>
          <p14:tracePt t="46075" x="4967288" y="3309938"/>
          <p14:tracePt t="46085" x="4943475" y="3309938"/>
          <p14:tracePt t="46092" x="4911725" y="3302000"/>
          <p14:tracePt t="46100" x="4879975" y="3294063"/>
          <p14:tracePt t="46108" x="4856163" y="3286125"/>
          <p14:tracePt t="46117" x="4832350" y="3278188"/>
          <p14:tracePt t="46124" x="4792663" y="3270250"/>
          <p14:tracePt t="46133" x="4760913" y="3270250"/>
          <p14:tracePt t="46140" x="4737100" y="3262313"/>
          <p14:tracePt t="46150" x="4713288" y="3252788"/>
          <p14:tracePt t="46155" x="4687888" y="3244850"/>
          <p14:tracePt t="46164" x="4672013" y="3236913"/>
          <p14:tracePt t="46172" x="4656138" y="3236913"/>
          <p14:tracePt t="46187" x="4648200" y="3228975"/>
          <p14:tracePt t="46393" x="4664075" y="3228975"/>
          <p14:tracePt t="46401" x="4705350" y="3228975"/>
          <p14:tracePt t="46407" x="4745038" y="3228975"/>
          <p14:tracePt t="46416" x="4792663" y="3228975"/>
          <p14:tracePt t="46423" x="4856163" y="3228975"/>
          <p14:tracePt t="46432" x="4919663" y="3228975"/>
          <p14:tracePt t="46439" x="4983163" y="3236913"/>
          <p14:tracePt t="46449" x="5030788" y="3236913"/>
          <p14:tracePt t="46454" x="5064125" y="3236913"/>
          <p14:tracePt t="46462" x="5087938" y="3244850"/>
          <p14:tracePt t="46469" x="5103813" y="3244850"/>
          <p14:tracePt t="46478" x="5119688" y="3244850"/>
          <p14:tracePt t="46486" x="5127625" y="3244850"/>
          <p14:tracePt t="46623" x="5143500" y="3244850"/>
          <p14:tracePt t="46629" x="5151438" y="3244850"/>
          <p14:tracePt t="46639" x="5159375" y="3236913"/>
          <p14:tracePt t="46645" x="5183188" y="3236913"/>
          <p14:tracePt t="46652" x="5191125" y="3236913"/>
          <p14:tracePt t="46659" x="5207000" y="3236913"/>
          <p14:tracePt t="46667" x="5214938" y="3236913"/>
          <p14:tracePt t="46676" x="5230813" y="3236913"/>
          <p14:tracePt t="46690" x="5238750" y="3236913"/>
          <p14:tracePt t="46827" x="5254625" y="3236913"/>
          <p14:tracePt t="46835" x="5270500" y="3244850"/>
          <p14:tracePt t="46839" x="5294313" y="3244850"/>
          <p14:tracePt t="46849" x="5318125" y="3252788"/>
          <p14:tracePt t="46855" x="5334000" y="3252788"/>
          <p14:tracePt t="46863" x="5349875" y="3262313"/>
          <p14:tracePt t="46872" x="5357813" y="3262313"/>
          <p14:tracePt t="46880" x="5373688" y="3262313"/>
          <p14:tracePt t="46888" x="5381625" y="3262313"/>
          <p14:tracePt t="46904" x="5389563" y="3262313"/>
          <p14:tracePt t="46920" x="5397500" y="3262313"/>
          <p14:tracePt t="46938" x="5407025" y="3262313"/>
          <p14:tracePt t="46943" x="5414963" y="3262313"/>
          <p14:tracePt t="46959" x="5430838" y="3262313"/>
          <p14:tracePt t="46967" x="5446713" y="3262313"/>
          <p14:tracePt t="46974" x="5454650" y="3262313"/>
          <p14:tracePt t="46982" x="5470525" y="3262313"/>
          <p14:tracePt t="46990" x="5486400" y="3262313"/>
          <p14:tracePt t="46997" x="5502275" y="3262313"/>
          <p14:tracePt t="47006" x="5510213" y="3262313"/>
          <p14:tracePt t="47014" x="5518150" y="3262313"/>
          <p14:tracePt t="47022" x="5534025" y="3262313"/>
          <p14:tracePt t="47030" x="5541963" y="3262313"/>
          <p14:tracePt t="47045" x="5557838" y="3262313"/>
          <p14:tracePt t="47054" x="5573713" y="3262313"/>
          <p14:tracePt t="47062" x="5589588" y="3262313"/>
          <p14:tracePt t="47070" x="5605463" y="3262313"/>
          <p14:tracePt t="47078" x="5621338" y="3262313"/>
          <p14:tracePt t="47086" x="5637213" y="3262313"/>
          <p14:tracePt t="47091" x="5653088" y="3262313"/>
          <p14:tracePt t="47101" x="5668963" y="3262313"/>
          <p14:tracePt t="47107" x="5692775" y="3262313"/>
          <p14:tracePt t="47117" x="5708650" y="3262313"/>
          <p14:tracePt t="47123" x="5724525" y="3262313"/>
          <p14:tracePt t="47131" x="5749925" y="3270250"/>
          <p14:tracePt t="47140" x="5765800" y="3278188"/>
          <p14:tracePt t="47149" x="5781675" y="3278188"/>
          <p14:tracePt t="47166" x="5789613" y="3286125"/>
          <p14:tracePt t="47171" x="5797550" y="3286125"/>
          <p14:tracePt t="47187" x="5805488" y="3286125"/>
          <p14:tracePt t="47196" x="5805488" y="3294063"/>
          <p14:tracePt t="47201" x="5813425" y="3294063"/>
          <p14:tracePt t="47210" x="5829300" y="3302000"/>
          <p14:tracePt t="47218" x="5845175" y="3302000"/>
          <p14:tracePt t="47226" x="5853113" y="3309938"/>
          <p14:tracePt t="47234" x="5868988" y="3317875"/>
          <p14:tracePt t="47242" x="5884863" y="3317875"/>
          <p14:tracePt t="47250" x="5892800" y="3325813"/>
          <p14:tracePt t="47257" x="5900738" y="3325813"/>
          <p14:tracePt t="47274" x="5908675" y="3325813"/>
          <p14:tracePt t="47290" x="5916613" y="3325813"/>
          <p14:tracePt t="47298" x="5924550" y="3325813"/>
          <p14:tracePt t="47312" x="5932488" y="3325813"/>
          <p14:tracePt t="47323" x="5956300" y="3333750"/>
          <p14:tracePt t="47329" x="5964238" y="3333750"/>
          <p14:tracePt t="47335" x="5980113" y="3341688"/>
          <p14:tracePt t="47344" x="5995988" y="3341688"/>
          <p14:tracePt t="47352" x="6011863" y="3341688"/>
          <p14:tracePt t="47360" x="6035675" y="3349625"/>
          <p14:tracePt t="47368" x="6059488" y="3357563"/>
          <p14:tracePt t="47375" x="6075363" y="3365500"/>
          <p14:tracePt t="47385" x="6091238" y="3365500"/>
          <p14:tracePt t="47392" x="6108700" y="3365500"/>
          <p14:tracePt t="47401" x="6116638" y="3365500"/>
          <p14:tracePt t="47407" x="6124575" y="3365500"/>
          <p14:tracePt t="47417" x="6132513" y="3365500"/>
          <p14:tracePt t="47425" x="6148388" y="3365500"/>
          <p14:tracePt t="47435" x="6156325" y="3365500"/>
          <p14:tracePt t="47449" x="6164263" y="3365500"/>
          <p14:tracePt t="47455" x="6172200" y="3365500"/>
          <p14:tracePt t="47469" x="6180138" y="3365500"/>
          <p14:tracePt t="47486" x="6188075" y="3365500"/>
          <p14:tracePt t="47501" x="6196013" y="3365500"/>
          <p14:tracePt t="47510" x="6203950" y="3365500"/>
          <p14:tracePt t="47518" x="6211888" y="3365500"/>
          <p14:tracePt t="47526" x="6227763" y="3365500"/>
          <p14:tracePt t="47534" x="6227763" y="3357563"/>
          <p14:tracePt t="47541" x="6235700" y="3349625"/>
          <p14:tracePt t="47551" x="6243638" y="3349625"/>
          <p14:tracePt t="47557" x="6251575" y="3349625"/>
          <p14:tracePt t="47572" x="6259513" y="3349625"/>
          <p14:tracePt t="47580" x="6275388" y="3341688"/>
          <p14:tracePt t="47588" x="6283325" y="3333750"/>
          <p14:tracePt t="47595" x="6291263" y="3333750"/>
          <p14:tracePt t="47605" x="6315075" y="3333750"/>
          <p14:tracePt t="47611" x="6323013" y="3325813"/>
          <p14:tracePt t="47620" x="6338888" y="3317875"/>
          <p14:tracePt t="47628" x="6354763" y="3317875"/>
          <p14:tracePt t="47636" x="6370638" y="3317875"/>
          <p14:tracePt t="47643" x="6386513" y="3317875"/>
          <p14:tracePt t="47652" x="6402388" y="3317875"/>
          <p14:tracePt t="47660" x="6418263" y="3317875"/>
          <p14:tracePt t="47668" x="6426200" y="3317875"/>
          <p14:tracePt t="47676" x="6434138" y="3317875"/>
          <p14:tracePt t="47684" x="6442075" y="3317875"/>
          <p14:tracePt t="47691" x="6451600" y="3317875"/>
          <p14:tracePt t="47713" x="6459538" y="3317875"/>
          <p14:tracePt t="47730" x="6467475" y="3317875"/>
          <p14:tracePt t="47737" x="6475413" y="3317875"/>
          <p14:tracePt t="47748" x="6483350" y="3317875"/>
          <p14:tracePt t="47754" x="6491288" y="3317875"/>
          <p14:tracePt t="47762" x="6507163" y="3317875"/>
          <p14:tracePt t="47770" x="6523038" y="3317875"/>
          <p14:tracePt t="47778" x="6538913" y="3317875"/>
          <p14:tracePt t="47786" x="6554788" y="3317875"/>
          <p14:tracePt t="47794" x="6570663" y="3317875"/>
          <p14:tracePt t="47810" x="6586538" y="3309938"/>
          <p14:tracePt t="47818" x="6594475" y="3309938"/>
          <p14:tracePt t="47823" x="6602413" y="3302000"/>
          <p14:tracePt t="47834" x="6610350" y="3302000"/>
          <p14:tracePt t="47847" x="6618288" y="3302000"/>
          <p14:tracePt t="47864" x="6626225" y="3302000"/>
          <p14:tracePt t="47871" x="6634163" y="3294063"/>
          <p14:tracePt t="47880" x="6642100" y="3294063"/>
          <p14:tracePt t="47901" x="6650038" y="3286125"/>
          <p14:tracePt t="47903" x="6657975" y="3286125"/>
          <p14:tracePt t="47912" x="6673850" y="3278188"/>
          <p14:tracePt t="47919" x="6681788" y="3278188"/>
          <p14:tracePt t="47928" x="6689725" y="3278188"/>
          <p14:tracePt t="47942" x="6697663" y="3278188"/>
          <p14:tracePt t="47952" x="6697663" y="3270250"/>
          <p14:tracePt t="47958" x="6705600" y="3270250"/>
          <p14:tracePt t="47965" x="6713538" y="3270250"/>
          <p14:tracePt t="47973" x="6721475" y="3270250"/>
          <p14:tracePt t="47981" x="6737350" y="3270250"/>
          <p14:tracePt t="47990" x="6745288" y="3262313"/>
          <p14:tracePt t="47998" x="6753225" y="3262313"/>
          <p14:tracePt t="48006" x="6761163" y="3252788"/>
          <p14:tracePt t="48025" x="6777038" y="3252788"/>
          <p14:tracePt t="48037" x="6784975" y="3252788"/>
          <p14:tracePt t="48054" x="6794500" y="3244850"/>
          <p14:tracePt t="48059" x="6802438" y="3244850"/>
          <p14:tracePt t="48069" x="6810375" y="3244850"/>
          <p14:tracePt t="48075" x="6818313" y="3244850"/>
          <p14:tracePt t="48085" x="6842125" y="3244850"/>
          <p14:tracePt t="48091" x="6858000" y="3244850"/>
          <p14:tracePt t="48101" x="6873875" y="3244850"/>
          <p14:tracePt t="48108" x="6889750" y="3244850"/>
          <p14:tracePt t="48117" x="6905625" y="3244850"/>
          <p14:tracePt t="48124" x="6913563" y="3244850"/>
          <p14:tracePt t="48132" x="6921500" y="3244850"/>
          <p14:tracePt t="48140" x="6929438" y="3244850"/>
          <p14:tracePt t="48149" x="6937375" y="3244850"/>
          <p14:tracePt t="48164" x="6945313" y="3244850"/>
          <p14:tracePt t="48172" x="6953250" y="3244850"/>
          <p14:tracePt t="48189" x="6961188" y="3236913"/>
          <p14:tracePt t="48195" x="6969125" y="3236913"/>
          <p14:tracePt t="48205" x="6977063" y="3236913"/>
          <p14:tracePt t="48211" x="6992938" y="3236913"/>
          <p14:tracePt t="48219" x="7016750" y="3236913"/>
          <p14:tracePt t="48226" x="7032625" y="3236913"/>
          <p14:tracePt t="48235" x="7056438" y="3236913"/>
          <p14:tracePt t="48242" x="7072313" y="3236913"/>
          <p14:tracePt t="48251" x="7080250" y="3236913"/>
          <p14:tracePt t="48266" x="7088188" y="3236913"/>
          <p14:tracePt t="48274" x="7096125" y="3236913"/>
          <p14:tracePt t="48425" x="7112000" y="3236913"/>
          <p14:tracePt t="48434" x="7135813" y="3236913"/>
          <p14:tracePt t="48440" x="7153275" y="3236913"/>
          <p14:tracePt t="48449" x="7177088" y="3244850"/>
          <p14:tracePt t="48453" x="7192963" y="3252788"/>
          <p14:tracePt t="48461" x="7200900" y="3252788"/>
          <p14:tracePt t="48470" x="7208838" y="3252788"/>
          <p14:tracePt t="48477" x="7216775" y="3252788"/>
          <p14:tracePt t="48502" x="7224713" y="3252788"/>
          <p14:tracePt t="48526" x="7232650" y="3252788"/>
          <p14:tracePt t="48534" x="7240588" y="3252788"/>
          <p14:tracePt t="48539" x="7248525" y="3252788"/>
          <p14:tracePt t="48551" x="7256463" y="3252788"/>
          <p14:tracePt t="48557" x="7264400" y="3252788"/>
          <p14:tracePt t="48563" x="7272338" y="3252788"/>
          <p14:tracePt t="48571" x="7280275" y="3252788"/>
          <p14:tracePt t="48579" x="7288213" y="3252788"/>
          <p14:tracePt t="48832" x="7296150" y="3252788"/>
          <p14:tracePt t="48839" x="7319963" y="3252788"/>
          <p14:tracePt t="48848" x="7335838" y="3262313"/>
          <p14:tracePt t="48855" x="7359650" y="3262313"/>
          <p14:tracePt t="48864" x="7375525" y="3262313"/>
          <p14:tracePt t="48871" x="7383463" y="3262313"/>
          <p14:tracePt t="48880" x="7391400" y="3262313"/>
          <p14:tracePt t="48899" x="7407275" y="3262313"/>
          <p14:tracePt t="78355" x="7391400" y="3244850"/>
          <p14:tracePt t="78361" x="7335838" y="3197225"/>
          <p14:tracePt t="78369" x="7312025" y="3173413"/>
          <p14:tracePt t="78376" x="7280275" y="3141663"/>
          <p14:tracePt t="78384" x="7264400" y="3125788"/>
          <p14:tracePt t="78683" x="7256463" y="3117850"/>
          <p14:tracePt t="78692" x="7224713" y="3022600"/>
          <p14:tracePt t="78699" x="7135813" y="2838450"/>
          <p14:tracePt t="78707" x="7056438" y="2632075"/>
          <p14:tracePt t="78716" x="7016750" y="2503488"/>
          <p14:tracePt t="78723" x="6985000" y="2400300"/>
          <p14:tracePt t="78732" x="6977063" y="2328863"/>
          <p14:tracePt t="78737" x="6969125" y="2320925"/>
          <p14:tracePt t="79071" x="6929438" y="2312988"/>
          <p14:tracePt t="79077" x="6810375" y="2305050"/>
          <p14:tracePt t="79085" x="6697663" y="2289175"/>
          <p14:tracePt t="79093" x="6562725" y="2281238"/>
          <p14:tracePt t="79100" x="6402388" y="2273300"/>
          <p14:tracePt t="79110" x="6267450" y="2265363"/>
          <p14:tracePt t="79118" x="6108700" y="2249488"/>
          <p14:tracePt t="79126" x="5892800" y="2249488"/>
          <p14:tracePt t="79135" x="5716588" y="2249488"/>
          <p14:tracePt t="79141" x="5581650" y="2249488"/>
          <p14:tracePt t="79151" x="5470525" y="2249488"/>
          <p14:tracePt t="79156" x="5349875" y="2241550"/>
          <p14:tracePt t="79166" x="5222875" y="2241550"/>
          <p14:tracePt t="79171" x="5119688" y="2233613"/>
          <p14:tracePt t="79180" x="5022850" y="2233613"/>
          <p14:tracePt t="79188" x="4935538" y="2224088"/>
          <p14:tracePt t="79197" x="4840288" y="2216150"/>
          <p14:tracePt t="79205" x="4768850" y="2208213"/>
          <p14:tracePt t="79216" x="4713288" y="2200275"/>
          <p14:tracePt t="79219" x="4679950" y="2200275"/>
          <p14:tracePt t="79228" x="4656138" y="2192338"/>
          <p14:tracePt t="79316" x="4608513" y="2200275"/>
          <p14:tracePt t="79322" x="4545013" y="2216150"/>
          <p14:tracePt t="79330" x="4489450" y="2224088"/>
          <p14:tracePt t="79337" x="4433888" y="2249488"/>
          <p14:tracePt t="79346" x="4378325" y="2273300"/>
          <p14:tracePt t="79353" x="4321175" y="2297113"/>
          <p14:tracePt t="79359" x="4273550" y="2320925"/>
          <p14:tracePt t="79367" x="4225925" y="2352675"/>
          <p14:tracePt t="79375" x="4178300" y="2384425"/>
          <p14:tracePt t="79383" x="4130675" y="2424113"/>
          <p14:tracePt t="79391" x="4083050" y="2463800"/>
          <p14:tracePt t="79400" x="4019550" y="2519363"/>
          <p14:tracePt t="79409" x="3954463" y="2566988"/>
          <p14:tracePt t="79416" x="3890963" y="2616200"/>
          <p14:tracePt t="79423" x="3835400" y="2655888"/>
          <p14:tracePt t="79433" x="3763963" y="2687638"/>
          <p14:tracePt t="79441" x="3716338" y="2719388"/>
          <p14:tracePt t="79447" x="3660775" y="2751138"/>
          <p14:tracePt t="79455" x="3603625" y="2782888"/>
          <p14:tracePt t="79464" x="3532188" y="2814638"/>
          <p14:tracePt t="79471" x="3476625" y="2854325"/>
          <p14:tracePt t="79479" x="3429000" y="2886075"/>
          <p14:tracePt t="79485" x="3381375" y="2909888"/>
          <p14:tracePt t="79493" x="3341688" y="2927350"/>
          <p14:tracePt t="79501" x="3300413" y="2951163"/>
          <p14:tracePt t="79509" x="3268663" y="2967038"/>
          <p14:tracePt t="79517" x="3244850" y="2990850"/>
          <p14:tracePt t="79525" x="3213100" y="3006725"/>
          <p14:tracePt t="79533" x="3181350" y="3030538"/>
          <p14:tracePt t="79541" x="3141663" y="3062288"/>
          <p14:tracePt t="79550" x="3101975" y="3094038"/>
          <p14:tracePt t="79557" x="3054350" y="3125788"/>
          <p14:tracePt t="79566" x="3006725" y="3157538"/>
          <p14:tracePt t="79573" x="2957513" y="3181350"/>
          <p14:tracePt t="79583" x="2909888" y="3205163"/>
          <p14:tracePt t="79589" x="2862263" y="3221038"/>
          <p14:tracePt t="79599" x="2814638" y="3244850"/>
          <p14:tracePt t="79603" x="2774950" y="3270250"/>
          <p14:tracePt t="79611" x="2727325" y="3294063"/>
          <p14:tracePt t="79621" x="2679700" y="3317875"/>
          <p14:tracePt t="79627" x="2632075" y="3341688"/>
          <p14:tracePt t="79635" x="2590800" y="3365500"/>
          <p14:tracePt t="79643" x="2559050" y="3381375"/>
          <p14:tracePt t="79651" x="2527300" y="3397250"/>
          <p14:tracePt t="79659" x="2503488" y="3405188"/>
          <p14:tracePt t="79667" x="2487613" y="3413125"/>
          <p14:tracePt t="79675" x="2463800" y="3421063"/>
          <p14:tracePt t="79684" x="2439988" y="3429000"/>
          <p14:tracePt t="79691" x="2408238" y="3444875"/>
          <p14:tracePt t="79700" x="2376488" y="3468688"/>
          <p14:tracePt t="79707" x="2344738" y="3476625"/>
          <p14:tracePt t="79717" x="2320925" y="3500438"/>
          <p14:tracePt t="79723" x="2289175" y="3524250"/>
          <p14:tracePt t="79733" x="2265363" y="3540125"/>
          <p14:tracePt t="79737" x="2224088" y="3563938"/>
          <p14:tracePt t="79747" x="2200275" y="3587750"/>
          <p14:tracePt t="79754" x="2160588" y="3605213"/>
          <p14:tracePt t="79761" x="2136775" y="3621088"/>
          <p14:tracePt t="79769" x="2105025" y="3636963"/>
          <p14:tracePt t="79777" x="2089150" y="3636963"/>
          <p14:tracePt t="79785" x="2065338" y="3660775"/>
          <p14:tracePt t="79793" x="2025650" y="3676650"/>
          <p14:tracePt t="79801" x="2001838" y="3692525"/>
          <p14:tracePt t="79810" x="1962150" y="3708400"/>
          <p14:tracePt t="79817" x="1938338" y="3732213"/>
          <p14:tracePt t="79825" x="1905000" y="3748088"/>
          <p14:tracePt t="79834" x="1889125" y="3763963"/>
          <p14:tracePt t="79842" x="1873250" y="3779838"/>
          <p14:tracePt t="79849" x="1865313" y="3787775"/>
          <p14:tracePt t="79858" x="1857375" y="3795713"/>
          <p14:tracePt t="79871" x="1849438" y="3803650"/>
          <p14:tracePt t="79880" x="1841500" y="3811588"/>
          <p14:tracePt t="79900" x="1841500" y="3819525"/>
          <p14:tracePt t="79904" x="1833563" y="3827463"/>
          <p14:tracePt t="79911" x="1825625" y="3827463"/>
          <p14:tracePt t="79919" x="1825625" y="3835400"/>
          <p14:tracePt t="79927" x="1817688" y="3835400"/>
          <p14:tracePt t="79937" x="1817688" y="3851275"/>
          <p14:tracePt t="79944" x="1809750" y="3851275"/>
          <p14:tracePt t="79951" x="1809750" y="3859213"/>
          <p14:tracePt t="79959" x="1801813" y="3859213"/>
          <p14:tracePt t="79968" x="1793875" y="3867150"/>
          <p14:tracePt t="79983" x="1793875" y="3875088"/>
          <p14:tracePt t="79989" x="1793875" y="3883025"/>
          <p14:tracePt t="79998" x="1793875" y="3890963"/>
          <p14:tracePt t="80013" x="1793875" y="3906838"/>
          <p14:tracePt t="80021" x="1785938" y="3922713"/>
          <p14:tracePt t="80030" x="1785938" y="3930650"/>
          <p14:tracePt t="80038" x="1778000" y="3938588"/>
          <p14:tracePt t="80045" x="1778000" y="3956050"/>
          <p14:tracePt t="80053" x="1778000" y="3979863"/>
          <p14:tracePt t="80061" x="1770063" y="3987800"/>
          <p14:tracePt t="80070" x="1762125" y="3995738"/>
          <p14:tracePt t="80077" x="1762125" y="4011613"/>
          <p14:tracePt t="80085" x="1754188" y="4019550"/>
          <p14:tracePt t="80092" x="1746250" y="4027488"/>
          <p14:tracePt t="80104" x="1746250" y="4035425"/>
          <p14:tracePt t="80107" x="1738313" y="4035425"/>
          <p14:tracePt t="80117" x="1738313" y="4043363"/>
          <p14:tracePt t="80148" x="1738313" y="4051300"/>
          <p14:tracePt t="80235" x="1738313" y="4059238"/>
          <p14:tracePt t="80243" x="1746250" y="4059238"/>
          <p14:tracePt t="80252" x="1746250" y="4067175"/>
          <p14:tracePt t="80258" x="1762125" y="4075113"/>
          <p14:tracePt t="80269" x="1785938" y="4075113"/>
          <p14:tracePt t="80274" x="1809750" y="4083050"/>
          <p14:tracePt t="80284" x="1833563" y="4083050"/>
          <p14:tracePt t="80290" x="1857375" y="4090988"/>
          <p14:tracePt t="80299" x="1873250" y="4090988"/>
          <p14:tracePt t="80306" x="1889125" y="4098925"/>
          <p14:tracePt t="80314" x="1905000" y="4098925"/>
          <p14:tracePt t="80323" x="1922463" y="4098925"/>
          <p14:tracePt t="80340" x="1930400" y="4106863"/>
          <p14:tracePt t="80343" x="1938338" y="4106863"/>
          <p14:tracePt t="80352" x="1946275" y="4106863"/>
          <p14:tracePt t="80368" x="1954213" y="4106863"/>
          <p14:tracePt t="80390" x="1962150" y="4098925"/>
          <p14:tracePt t="80404" x="1970088" y="4090988"/>
          <p14:tracePt t="80409" x="1978025" y="4083050"/>
          <p14:tracePt t="80425" x="1985963" y="4083050"/>
          <p14:tracePt t="80433" x="2001838" y="4083050"/>
          <p14:tracePt t="80440" x="2025650" y="4083050"/>
          <p14:tracePt t="80448" x="2049463" y="4083050"/>
          <p14:tracePt t="80454" x="2073275" y="4083050"/>
          <p14:tracePt t="80464" x="2097088" y="4083050"/>
          <p14:tracePt t="80472" x="2120900" y="4083050"/>
          <p14:tracePt t="80478" x="2136775" y="4083050"/>
          <p14:tracePt t="80485" x="2152650" y="4083050"/>
          <p14:tracePt t="80501" x="2160588" y="4075113"/>
          <p14:tracePt t="80518" x="2160588" y="4067175"/>
          <p14:tracePt t="80525" x="2160588" y="4059238"/>
          <p14:tracePt t="80534" x="2160588" y="4051300"/>
          <p14:tracePt t="80541" x="2160588" y="4035425"/>
          <p14:tracePt t="80551" x="2160588" y="4027488"/>
          <p14:tracePt t="80557" x="2160588" y="4011613"/>
          <p14:tracePt t="80567" x="2160588" y="4003675"/>
          <p14:tracePt t="80573" x="2152650" y="3995738"/>
          <p14:tracePt t="80582" x="2152650" y="3987800"/>
          <p14:tracePt t="80595" x="2152650" y="3979863"/>
          <p14:tracePt t="80604" x="2152650" y="3971925"/>
          <p14:tracePt t="80612" x="2152650" y="3963988"/>
          <p14:tracePt t="80620" x="2152650" y="3948113"/>
          <p14:tracePt t="80627" x="2152650" y="3930650"/>
          <p14:tracePt t="80635" x="2152650" y="3914775"/>
          <p14:tracePt t="80644" x="2152650" y="3898900"/>
          <p14:tracePt t="80651" x="2152650" y="3875088"/>
          <p14:tracePt t="80660" x="2152650" y="3859213"/>
          <p14:tracePt t="80668" x="2152650" y="3835400"/>
          <p14:tracePt t="80677" x="2152650" y="3819525"/>
          <p14:tracePt t="80686" x="2152650" y="3803650"/>
          <p14:tracePt t="80693" x="2152650" y="3795713"/>
          <p14:tracePt t="80701" x="2152650" y="3787775"/>
          <p14:tracePt t="80709" x="2160588" y="3779838"/>
          <p14:tracePt t="80721" x="2176463" y="3771900"/>
          <p14:tracePt t="80730" x="2176463" y="3763963"/>
          <p14:tracePt t="80737" x="2184400" y="3756025"/>
          <p14:tracePt t="80747" x="2192338" y="3748088"/>
          <p14:tracePt t="80753" x="2200275" y="3740150"/>
          <p14:tracePt t="80761" x="2208213" y="3716338"/>
          <p14:tracePt t="80770" x="2208213" y="3700463"/>
          <p14:tracePt t="80777" x="2224088" y="3676650"/>
          <p14:tracePt t="80785" x="2239963" y="3652838"/>
          <p14:tracePt t="80794" x="2247900" y="3613150"/>
          <p14:tracePt t="80801" x="2247900" y="3579813"/>
          <p14:tracePt t="80810" x="2255838" y="3556000"/>
          <p14:tracePt t="80818" x="2265363" y="3532188"/>
          <p14:tracePt t="80825" x="2273300" y="3516313"/>
          <p14:tracePt t="80833" x="2273300" y="3492500"/>
          <p14:tracePt t="80839" x="2289175" y="3476625"/>
          <p14:tracePt t="80847" x="2297113" y="3452813"/>
          <p14:tracePt t="80855" x="2297113" y="3436938"/>
          <p14:tracePt t="80864" x="2305050" y="3421063"/>
          <p14:tracePt t="80871" x="2312988" y="3405188"/>
          <p14:tracePt t="80880" x="2320925" y="3381375"/>
          <p14:tracePt t="80900" x="2336800" y="3365500"/>
          <p14:tracePt t="80903" x="2344738" y="3349625"/>
          <p14:tracePt t="80912" x="2352675" y="3341688"/>
          <p14:tracePt t="80919" x="2352675" y="3333750"/>
          <p14:tracePt t="80927" x="2360613" y="3317875"/>
          <p14:tracePt t="80944" x="2368550" y="3309938"/>
          <p14:tracePt t="80953" x="2376488" y="3309938"/>
          <p14:tracePt t="80960" x="2376488" y="3302000"/>
          <p14:tracePt t="80967" x="2384425" y="3302000"/>
          <p14:tracePt t="80974" x="2384425" y="3294063"/>
          <p14:tracePt t="80982" x="2392363" y="3286125"/>
          <p14:tracePt t="80990" x="2400300" y="3286125"/>
          <p14:tracePt t="80998" x="2416175" y="3286125"/>
          <p14:tracePt t="81006" x="2432050" y="3278188"/>
          <p14:tracePt t="81014" x="2447925" y="3278188"/>
          <p14:tracePt t="81022" x="2463800" y="3278188"/>
          <p14:tracePt t="81029" x="2479675" y="3278188"/>
          <p14:tracePt t="81039" x="2495550" y="3278188"/>
          <p14:tracePt t="81045" x="2511425" y="3278188"/>
          <p14:tracePt t="81053" x="2535238" y="3278188"/>
          <p14:tracePt t="81062" x="2559050" y="3286125"/>
          <p14:tracePt t="81068" x="2590800" y="3286125"/>
          <p14:tracePt t="81077" x="2606675" y="3294063"/>
          <p14:tracePt t="81089" x="2624138" y="3302000"/>
          <p14:tracePt t="81091" x="2640013" y="3302000"/>
          <p14:tracePt t="81101" x="2655888" y="3309938"/>
          <p14:tracePt t="81110" x="2655888" y="3317875"/>
          <p14:tracePt t="81122" x="2663825" y="3317875"/>
          <p14:tracePt t="81210" x="2671763" y="3317875"/>
          <p14:tracePt t="81219" x="2687638" y="3302000"/>
          <p14:tracePt t="81225" x="2703513" y="3286125"/>
          <p14:tracePt t="81235" x="2719388" y="3286125"/>
          <p14:tracePt t="81241" x="2735263" y="3278188"/>
          <p14:tracePt t="81251" x="2743200" y="3270250"/>
          <p14:tracePt t="81258" x="2767013" y="3262313"/>
          <p14:tracePt t="81268" x="2774950" y="3262313"/>
          <p14:tracePt t="81273" x="2790825" y="3252788"/>
          <p14:tracePt t="81281" x="2806700" y="3244850"/>
          <p14:tracePt t="81290" x="2822575" y="3236913"/>
          <p14:tracePt t="81297" x="2838450" y="3228975"/>
          <p14:tracePt t="81306" x="2854325" y="3221038"/>
          <p14:tracePt t="81314" x="2862263" y="3213100"/>
          <p14:tracePt t="81321" x="2870200" y="3205163"/>
          <p14:tracePt t="81330" x="2878138" y="3189288"/>
          <p14:tracePt t="81336" x="2886075" y="3173413"/>
          <p14:tracePt t="81344" x="2886075" y="3157538"/>
          <p14:tracePt t="81352" x="2894013" y="3141663"/>
          <p14:tracePt t="81359" x="2894013" y="3125788"/>
          <p14:tracePt t="81378" x="2894013" y="3117850"/>
          <p14:tracePt t="81387" x="2894013" y="3101975"/>
          <p14:tracePt t="81401" x="2894013" y="3070225"/>
          <p14:tracePt t="81410" x="2894013" y="3054350"/>
          <p14:tracePt t="81416" x="2894013" y="3022600"/>
          <p14:tracePt t="81424" x="2886075" y="2982913"/>
          <p14:tracePt t="81432" x="2878138" y="2943225"/>
          <p14:tracePt t="81440" x="2862263" y="2886075"/>
          <p14:tracePt t="81446" x="2854325" y="2830513"/>
          <p14:tracePt t="81454" x="2854325" y="2782888"/>
          <p14:tracePt t="81462" x="2854325" y="2743200"/>
          <p14:tracePt t="81469" x="2854325" y="2719388"/>
          <p14:tracePt t="81479" x="2854325" y="2695575"/>
          <p14:tracePt t="81490" x="2862263" y="2663825"/>
          <p14:tracePt t="81496" x="2862263" y="2640013"/>
          <p14:tracePt t="81503" x="2862263" y="2608263"/>
          <p14:tracePt t="81511" x="2870200" y="2584450"/>
          <p14:tracePt t="81518" x="2870200" y="2559050"/>
          <p14:tracePt t="81526" x="2870200" y="2527300"/>
          <p14:tracePt t="81535" x="2870200" y="2495550"/>
          <p14:tracePt t="81541" x="2870200" y="2447925"/>
          <p14:tracePt t="81551" x="2878138" y="2400300"/>
          <p14:tracePt t="81557" x="2886075" y="2368550"/>
          <p14:tracePt t="81565" x="2894013" y="2328863"/>
          <p14:tracePt t="81574" x="2901950" y="2289175"/>
          <p14:tracePt t="81579" x="2901950" y="2265363"/>
          <p14:tracePt t="81587" x="2909888" y="2241550"/>
          <p14:tracePt t="81595" x="2917825" y="2216150"/>
          <p14:tracePt t="81603" x="2925763" y="2192338"/>
          <p14:tracePt t="81612" x="2933700" y="2152650"/>
          <p14:tracePt t="81619" x="2941638" y="2112963"/>
          <p14:tracePt t="81627" x="2941638" y="2081213"/>
          <p14:tracePt t="81636" x="2949575" y="2033588"/>
          <p14:tracePt t="81646" x="2957513" y="1978025"/>
          <p14:tracePt t="81654" x="2967038" y="1922463"/>
          <p14:tracePt t="81662" x="2974975" y="1857375"/>
          <p14:tracePt t="81669" x="2974975" y="1817688"/>
          <p14:tracePt t="81676" x="2974975" y="1770063"/>
          <p14:tracePt t="81684" x="2974975" y="1730375"/>
          <p14:tracePt t="81691" x="2974975" y="1690688"/>
          <p14:tracePt t="81700" x="2967038" y="1666875"/>
          <p14:tracePt t="81705" x="2967038" y="1643063"/>
          <p14:tracePt t="81714" x="2957513" y="1619250"/>
          <p14:tracePt t="81722" x="2949575" y="1603375"/>
          <p14:tracePt t="81731" x="2949575" y="1579563"/>
          <p14:tracePt t="81737" x="2941638" y="1555750"/>
          <p14:tracePt t="81746" x="2933700" y="1514475"/>
          <p14:tracePt t="81753" x="2925763" y="1490663"/>
          <p14:tracePt t="81762" x="2917825" y="1458913"/>
          <p14:tracePt t="81769" x="2909888" y="1411288"/>
          <p14:tracePt t="81777" x="2901950" y="1371600"/>
          <p14:tracePt t="81786" x="2894013" y="1323975"/>
          <p14:tracePt t="81793" x="2886075" y="1284288"/>
          <p14:tracePt t="81802" x="2886075" y="1236663"/>
          <p14:tracePt t="81810" x="2870200" y="1187450"/>
          <p14:tracePt t="81815" x="2862263" y="1147763"/>
          <p14:tracePt t="81824" x="2846388" y="1108075"/>
          <p14:tracePt t="81832" x="2838450" y="1076325"/>
          <p14:tracePt t="81839" x="2822575" y="1036638"/>
          <p14:tracePt t="81848" x="2814638" y="1012825"/>
          <p14:tracePt t="81856" x="2814638" y="996950"/>
          <p14:tracePt t="81863" x="2806700" y="981075"/>
          <p14:tracePt t="81871" x="2790825" y="957263"/>
          <p14:tracePt t="81884" x="2790825" y="949325"/>
          <p14:tracePt t="81887" x="2774950" y="941388"/>
          <p14:tracePt t="81903" x="2767013" y="933450"/>
          <p14:tracePt t="81919" x="2759075" y="933450"/>
          <p14:tracePt t="81937" x="2751138" y="933450"/>
          <p14:tracePt t="81946" x="2743200" y="933450"/>
          <p14:tracePt t="81951" x="2735263" y="933450"/>
          <p14:tracePt t="81959" x="2719388" y="933450"/>
          <p14:tracePt t="81968" x="2703513" y="941388"/>
          <p14:tracePt t="81975" x="2695575" y="941388"/>
          <p14:tracePt t="81985" x="2671763" y="949325"/>
          <p14:tracePt t="81990" x="2663825" y="957263"/>
          <p14:tracePt t="81998" x="2655888" y="965200"/>
          <p14:tracePt t="82006" x="2640013" y="965200"/>
          <p14:tracePt t="82013" x="2624138" y="981075"/>
          <p14:tracePt t="82023" x="2606675" y="981075"/>
          <p14:tracePt t="82029" x="2590800" y="989013"/>
          <p14:tracePt t="82038" x="2559050" y="1004888"/>
          <p14:tracePt t="82047" x="2535238" y="1012825"/>
          <p14:tracePt t="82056" x="2495550" y="1036638"/>
          <p14:tracePt t="82061" x="2439988" y="1052513"/>
          <p14:tracePt t="82069" x="2368550" y="1076325"/>
          <p14:tracePt t="82075" x="2281238" y="1100138"/>
          <p14:tracePt t="82085" x="2200275" y="1116013"/>
          <p14:tracePt t="82091" x="2120900" y="1131888"/>
          <p14:tracePt t="82101" x="2041525" y="1139825"/>
          <p14:tracePt t="82108" x="1954213" y="1155700"/>
          <p14:tracePt t="82115" x="1873250" y="1163638"/>
          <p14:tracePt t="82123" x="1785938" y="1171575"/>
          <p14:tracePt t="82132" x="1706563" y="1179513"/>
          <p14:tracePt t="82140" x="1643063" y="1179513"/>
          <p14:tracePt t="82148" x="1603375" y="1179513"/>
          <p14:tracePt t="82155" x="1579563" y="1187450"/>
          <p14:tracePt t="82163" x="1562100" y="1187450"/>
          <p14:tracePt t="82171" x="1554163" y="1187450"/>
          <p14:tracePt t="82275" x="1546225" y="1187450"/>
          <p14:tracePt t="82409" x="1538288" y="1204913"/>
          <p14:tracePt t="82416" x="1522413" y="1260475"/>
          <p14:tracePt t="82423" x="1514475" y="1316038"/>
          <p14:tracePt t="82429" x="1498600" y="1379538"/>
          <p14:tracePt t="82437" x="1474788" y="1450975"/>
          <p14:tracePt t="82448" x="1458913" y="1514475"/>
          <p14:tracePt t="82453" x="1443038" y="1579563"/>
          <p14:tracePt t="82461" x="1435100" y="1651000"/>
          <p14:tracePt t="82470" x="1427163" y="1714500"/>
          <p14:tracePt t="82477" x="1411288" y="1778000"/>
          <p14:tracePt t="82486" x="1395413" y="1857375"/>
          <p14:tracePt t="82494" x="1395413" y="1922463"/>
          <p14:tracePt t="82502" x="1387475" y="1970088"/>
          <p14:tracePt t="82510" x="1387475" y="2033588"/>
          <p14:tracePt t="82519" x="1379538" y="2089150"/>
          <p14:tracePt t="82526" x="1379538" y="2144713"/>
          <p14:tracePt t="82535" x="1371600" y="2200275"/>
          <p14:tracePt t="82541" x="1371600" y="2241550"/>
          <p14:tracePt t="82552" x="1363663" y="2289175"/>
          <p14:tracePt t="82559" x="1355725" y="2320925"/>
          <p14:tracePt t="82564" x="1347788" y="2360613"/>
          <p14:tracePt t="82571" x="1339850" y="2392363"/>
          <p14:tracePt t="82579" x="1331913" y="2439988"/>
          <p14:tracePt t="82587" x="1323975" y="2479675"/>
          <p14:tracePt t="82596" x="1316038" y="2527300"/>
          <p14:tracePt t="82604" x="1308100" y="2584450"/>
          <p14:tracePt t="82611" x="1300163" y="2647950"/>
          <p14:tracePt t="82620" x="1292225" y="2711450"/>
          <p14:tracePt t="82627" x="1276350" y="2774950"/>
          <p14:tracePt t="82636" x="1268413" y="2846388"/>
          <p14:tracePt t="82643" x="1260475" y="2909888"/>
          <p14:tracePt t="82652" x="1252538" y="2982913"/>
          <p14:tracePt t="82659" x="1244600" y="3038475"/>
          <p14:tracePt t="82669" x="1236663" y="3101975"/>
          <p14:tracePt t="82674" x="1228725" y="3157538"/>
          <p14:tracePt t="82683" x="1228725" y="3197225"/>
          <p14:tracePt t="82691" x="1228725" y="3244850"/>
          <p14:tracePt t="82697" x="1228725" y="3286125"/>
          <p14:tracePt t="82705" x="1228725" y="3309938"/>
          <p14:tracePt t="82713" x="1228725" y="3341688"/>
          <p14:tracePt t="82722" x="1228725" y="3365500"/>
          <p14:tracePt t="82730" x="1236663" y="3389313"/>
          <p14:tracePt t="82737" x="1236663" y="3405188"/>
          <p14:tracePt t="82747" x="1244600" y="3421063"/>
          <p14:tracePt t="82760" x="1244600" y="3436938"/>
          <p14:tracePt t="82763" x="1244600" y="3452813"/>
          <p14:tracePt t="82771" x="1244600" y="3468688"/>
          <p14:tracePt t="82777" x="1252538" y="3492500"/>
          <p14:tracePt t="82786" x="1252538" y="3508375"/>
          <p14:tracePt t="82793" x="1260475" y="3532188"/>
          <p14:tracePt t="82800" x="1260475" y="3556000"/>
          <p14:tracePt t="82807" x="1260475" y="3579813"/>
          <p14:tracePt t="82816" x="1260475" y="3613150"/>
          <p14:tracePt t="82824" x="1260475" y="3636963"/>
          <p14:tracePt t="82832" x="1260475" y="3660775"/>
          <p14:tracePt t="82840" x="1260475" y="3692525"/>
          <p14:tracePt t="82848" x="1260475" y="3708400"/>
          <p14:tracePt t="82855" x="1260475" y="3732213"/>
          <p14:tracePt t="82864" x="1260475" y="3748088"/>
          <p14:tracePt t="82872" x="1260475" y="3763963"/>
          <p14:tracePt t="82880" x="1260475" y="3779838"/>
          <p14:tracePt t="82887" x="1260475" y="3795713"/>
          <p14:tracePt t="82895" x="1260475" y="3811588"/>
          <p14:tracePt t="82903" x="1260475" y="3819525"/>
          <p14:tracePt t="82911" x="1260475" y="3835400"/>
          <p14:tracePt t="82920" x="1260475" y="3851275"/>
          <p14:tracePt t="82928" x="1260475" y="3867150"/>
          <p14:tracePt t="82933" x="1268413" y="3890963"/>
          <p14:tracePt t="82942" x="1276350" y="3906838"/>
          <p14:tracePt t="82949" x="1284288" y="3922713"/>
          <p14:tracePt t="82957" x="1284288" y="3938588"/>
          <p14:tracePt t="82966" x="1292225" y="3956050"/>
          <p14:tracePt t="82974" x="1300163" y="3963988"/>
          <p14:tracePt t="82982" x="1300163" y="3971925"/>
          <p14:tracePt t="82990" x="1308100" y="3995738"/>
          <p14:tracePt t="82997" x="1316038" y="4011613"/>
          <p14:tracePt t="83006" x="1323975" y="4027488"/>
          <p14:tracePt t="83013" x="1323975" y="4035425"/>
          <p14:tracePt t="83021" x="1331913" y="4059238"/>
          <p14:tracePt t="83030" x="1339850" y="4075113"/>
          <p14:tracePt t="83037" x="1347788" y="4090988"/>
          <p14:tracePt t="83043" x="1347788" y="4106863"/>
          <p14:tracePt t="83053" x="1355725" y="4122738"/>
          <p14:tracePt t="83060" x="1363663" y="4138613"/>
          <p14:tracePt t="83069" x="1363663" y="4154488"/>
          <p14:tracePt t="83076" x="1363663" y="4162425"/>
          <p14:tracePt t="83083" x="1371600" y="4170363"/>
          <p14:tracePt t="83092" x="1371600" y="4178300"/>
          <p14:tracePt t="83103" x="1379538" y="4194175"/>
          <p14:tracePt t="83107" x="1379538" y="4210050"/>
          <p14:tracePt t="83117" x="1379538" y="4225925"/>
          <p14:tracePt t="83125" x="1379538" y="4241800"/>
          <p14:tracePt t="83134" x="1387475" y="4249738"/>
          <p14:tracePt t="83141" x="1395413" y="4257675"/>
          <p14:tracePt t="83156" x="1395413" y="4265613"/>
          <p14:tracePt t="83235" x="1403350" y="4265613"/>
          <p14:tracePt t="83252" x="1411288" y="4257675"/>
          <p14:tracePt t="83266" x="1419225" y="4249738"/>
          <p14:tracePt t="83273" x="1427163" y="4241800"/>
          <p14:tracePt t="83281" x="1435100" y="4241800"/>
          <p14:tracePt t="83288" x="1435100" y="4233863"/>
          <p14:tracePt t="83296" x="1443038" y="4233863"/>
          <p14:tracePt t="83306" x="1450975" y="4225925"/>
          <p14:tracePt t="83321" x="1458913" y="4225925"/>
          <p14:tracePt t="83327" x="1466850" y="4217988"/>
          <p14:tracePt t="83337" x="1482725" y="4217988"/>
          <p14:tracePt t="83344" x="1498600" y="4210050"/>
          <p14:tracePt t="83353" x="1514475" y="4202113"/>
          <p14:tracePt t="83359" x="1538288" y="4202113"/>
          <p14:tracePt t="83368" x="1571625" y="4202113"/>
          <p14:tracePt t="83376" x="1611313" y="4202113"/>
          <p14:tracePt t="83383" x="1643063" y="4194175"/>
          <p14:tracePt t="83392" x="1674813" y="4194175"/>
          <p14:tracePt t="83402" x="1698625" y="4194175"/>
          <p14:tracePt t="83407" x="1722438" y="4194175"/>
          <p14:tracePt t="83417" x="1746250" y="4194175"/>
          <p14:tracePt t="83422" x="1762125" y="4186238"/>
          <p14:tracePt t="83429" x="1778000" y="4186238"/>
          <p14:tracePt t="83437" x="1785938" y="4186238"/>
          <p14:tracePt t="83454" x="1793875" y="4186238"/>
          <p14:tracePt t="83461" x="1801813" y="4186238"/>
          <p14:tracePt t="83660" x="1801813" y="4178300"/>
          <p14:tracePt t="83682" x="1801813" y="4170363"/>
          <p14:tracePt t="83690" x="1793875" y="4170363"/>
          <p14:tracePt t="83802" x="1785938" y="4170363"/>
          <p14:tracePt t="83810" x="1778000" y="4194175"/>
          <p14:tracePt t="83818" x="1754188" y="4281488"/>
          <p14:tracePt t="83827" x="1730375" y="4418013"/>
          <p14:tracePt t="84259" x="1722438" y="4402138"/>
          <p14:tracePt t="84267" x="1722438" y="4378325"/>
          <p14:tracePt t="84275" x="1714500" y="4330700"/>
          <p14:tracePt t="84283" x="1690688" y="4281488"/>
          <p14:tracePt t="84291" x="1666875" y="4233863"/>
          <p14:tracePt t="84296" x="1643063" y="4202113"/>
          <p14:tracePt t="84305" x="1635125" y="4202113"/>
          <p14:tracePt t="84311" x="1619250" y="4186238"/>
          <p14:tracePt t="84328" x="1611313" y="4178300"/>
          <p14:tracePt t="84343" x="1603375" y="4170363"/>
          <p14:tracePt t="84353" x="1603375" y="4162425"/>
          <p14:tracePt t="84360" x="1595438" y="4162425"/>
          <p14:tracePt t="84370" x="1587500" y="4162425"/>
          <p14:tracePt t="84422" x="1595438" y="4162425"/>
          <p14:tracePt t="84438" x="1603375" y="4162425"/>
          <p14:tracePt t="84446" x="1603375" y="4170363"/>
          <p14:tracePt t="84478" x="1595438" y="4170363"/>
          <p14:tracePt t="84487" x="1587500" y="4162425"/>
          <p14:tracePt t="84501" x="1579563" y="4162425"/>
          <p14:tracePt t="84510" x="1571625" y="4162425"/>
          <p14:tracePt t="84525" x="1571625" y="4154488"/>
          <p14:tracePt t="85520" x="1571625" y="4162425"/>
          <p14:tracePt t="85527" x="1571625" y="4178300"/>
          <p14:tracePt t="85535" x="1571625" y="4186238"/>
          <p14:tracePt t="85548" x="1571625" y="4194175"/>
          <p14:tracePt t="85556" x="1571625" y="4202113"/>
          <p14:tracePt t="85563" x="1571625" y="4210050"/>
          <p14:tracePt t="85580" x="1571625" y="4217988"/>
          <p14:tracePt t="85605" x="1571625" y="4225925"/>
          <p14:tracePt t="85637" x="1571625" y="4233863"/>
          <p14:tracePt t="85653" x="1579563" y="4233863"/>
          <p14:tracePt t="85934" x="1579563" y="4241800"/>
          <p14:tracePt t="85943" x="1587500" y="4249738"/>
          <p14:tracePt t="85959" x="1587500" y="4257675"/>
          <p14:tracePt t="85977" x="1595438" y="4265613"/>
          <p14:tracePt t="85990" x="1595438" y="4273550"/>
          <p14:tracePt t="87802" x="1595438" y="4306888"/>
          <p14:tracePt t="87812" x="1603375" y="4330700"/>
          <p14:tracePt t="87818" x="1603375" y="4354513"/>
          <p14:tracePt t="87825" x="1611313" y="4378325"/>
          <p14:tracePt t="87831" x="1619250" y="4394200"/>
          <p14:tracePt t="87840" x="1619250" y="4410075"/>
          <p14:tracePt t="87848" x="1627188" y="4433888"/>
          <p14:tracePt t="87857" x="1635125" y="4449763"/>
          <p14:tracePt t="87863" x="1635125" y="4465638"/>
          <p14:tracePt t="87891" x="1643063" y="4473575"/>
          <p14:tracePt t="87908" x="1643063" y="4481513"/>
          <p14:tracePt t="87927" x="1651000" y="4481513"/>
          <p14:tracePt t="87966" x="1658938" y="4481513"/>
          <p14:tracePt t="87975" x="1666875" y="4489450"/>
          <p14:tracePt t="87982" x="1682750" y="4497388"/>
          <p14:tracePt t="87991" x="1698625" y="4505325"/>
          <p14:tracePt t="87997" x="1722438" y="4521200"/>
          <p14:tracePt t="88008" x="1746250" y="4529138"/>
          <p14:tracePt t="88015" x="1793875" y="4552950"/>
          <p14:tracePt t="88028" x="1841500" y="4576763"/>
          <p14:tracePt t="88030" x="1905000" y="4600575"/>
          <p14:tracePt t="88036" x="1993900" y="4633913"/>
          <p14:tracePt t="88043" x="2089150" y="4657725"/>
          <p14:tracePt t="88052" x="2216150" y="4689475"/>
          <p14:tracePt t="88060" x="2344738" y="4713288"/>
          <p14:tracePt t="88067" x="2447925" y="4745038"/>
          <p14:tracePt t="88076" x="2551113" y="4760913"/>
          <p14:tracePt t="88083" x="2655888" y="4768850"/>
          <p14:tracePt t="88092" x="2751138" y="4776788"/>
          <p14:tracePt t="88100" x="2814638" y="4776788"/>
          <p14:tracePt t="88109" x="2854325" y="4776788"/>
          <p14:tracePt t="88115" x="2878138" y="4776788"/>
          <p14:tracePt t="88124" x="2894013" y="4776788"/>
          <p14:tracePt t="88133" x="2901950" y="4776788"/>
          <p14:tracePt t="88148" x="2901950" y="4768850"/>
          <p14:tracePt t="88157" x="2901950" y="4752975"/>
          <p14:tracePt t="88164" x="2901950" y="4729163"/>
          <p14:tracePt t="88169" x="2901950" y="4713288"/>
          <p14:tracePt t="88177" x="2894013" y="4681538"/>
          <p14:tracePt t="88185" x="2886075" y="4633913"/>
          <p14:tracePt t="88194" x="2878138" y="4600575"/>
          <p14:tracePt t="88201" x="2870200" y="4576763"/>
          <p14:tracePt t="88210" x="2870200" y="4552950"/>
          <p14:tracePt t="88221" x="2870200" y="4529138"/>
          <p14:tracePt t="88229" x="2870200" y="4513263"/>
          <p14:tracePt t="88233" x="2870200" y="4489450"/>
          <p14:tracePt t="88242" x="2870200" y="4457700"/>
          <p14:tracePt t="88249" x="2870200" y="4433888"/>
          <p14:tracePt t="88259" x="2870200" y="4410075"/>
          <p14:tracePt t="88265" x="2878138" y="4386263"/>
          <p14:tracePt t="88274" x="2894013" y="4362450"/>
          <p14:tracePt t="88280" x="2894013" y="4338638"/>
          <p14:tracePt t="88288" x="2901950" y="4314825"/>
          <p14:tracePt t="88295" x="2917825" y="4291013"/>
          <p14:tracePt t="88304" x="2925763" y="4257675"/>
          <p14:tracePt t="88312" x="2941638" y="4233863"/>
          <p14:tracePt t="88319" x="2949575" y="4210050"/>
          <p14:tracePt t="88327" x="2957513" y="4186238"/>
          <p14:tracePt t="88336" x="2957513" y="4162425"/>
          <p14:tracePt t="88343" x="2967038" y="4138613"/>
          <p14:tracePt t="88352" x="2974975" y="4114800"/>
          <p14:tracePt t="88359" x="2974975" y="4090988"/>
          <p14:tracePt t="88368" x="2982913" y="4067175"/>
          <p14:tracePt t="88376" x="2982913" y="4043363"/>
          <p14:tracePt t="88383" x="2982913" y="4019550"/>
          <p14:tracePt t="88392" x="2982913" y="3995738"/>
          <p14:tracePt t="88400" x="2990850" y="3971925"/>
          <p14:tracePt t="88408" x="2990850" y="3956050"/>
          <p14:tracePt t="88413" x="2990850" y="3938588"/>
          <p14:tracePt t="88422" x="2990850" y="3922713"/>
          <p14:tracePt t="88429" x="2990850" y="3906838"/>
          <p14:tracePt t="88438" x="2990850" y="3890963"/>
          <p14:tracePt t="88446" x="2990850" y="3867150"/>
          <p14:tracePt t="88454" x="2990850" y="3835400"/>
          <p14:tracePt t="88461" x="2982913" y="3811588"/>
          <p14:tracePt t="88469" x="2974975" y="3787775"/>
          <p14:tracePt t="88477" x="2967038" y="3763963"/>
          <p14:tracePt t="88486" x="2967038" y="3740150"/>
          <p14:tracePt t="88494" x="2957513" y="3724275"/>
          <p14:tracePt t="88502" x="2949575" y="3700463"/>
          <p14:tracePt t="88510" x="2941638" y="3676650"/>
          <p14:tracePt t="88517" x="2941638" y="3644900"/>
          <p14:tracePt t="88524" x="2933700" y="3629025"/>
          <p14:tracePt t="88532" x="2925763" y="3605213"/>
          <p14:tracePt t="88541" x="2917825" y="3587750"/>
          <p14:tracePt t="88548" x="2909888" y="3571875"/>
          <p14:tracePt t="88557" x="2901950" y="3556000"/>
          <p14:tracePt t="88564" x="2894013" y="3540125"/>
          <p14:tracePt t="88573" x="2894013" y="3524250"/>
          <p14:tracePt t="88579" x="2878138" y="3516313"/>
          <p14:tracePt t="88591" x="2878138" y="3508375"/>
          <p14:tracePt t="88595" x="2870200" y="3500438"/>
          <p14:tracePt t="88611" x="2862263" y="3500438"/>
          <p14:tracePt t="88620" x="2862263" y="3492500"/>
          <p14:tracePt t="88627" x="2854325" y="3492500"/>
          <p14:tracePt t="88643" x="2846388" y="3492500"/>
          <p14:tracePt t="88651" x="2838450" y="3484563"/>
          <p14:tracePt t="88659" x="2830513" y="3476625"/>
          <p14:tracePt t="88665" x="2806700" y="3476625"/>
          <p14:tracePt t="88675" x="2790825" y="3468688"/>
          <p14:tracePt t="88681" x="2774950" y="3460750"/>
          <p14:tracePt t="88689" x="2751138" y="3452813"/>
          <p14:tracePt t="88697" x="2735263" y="3452813"/>
          <p14:tracePt t="88705" x="2711450" y="3452813"/>
          <p14:tracePt t="88714" x="2687638" y="3452813"/>
          <p14:tracePt t="88721" x="2671763" y="3452813"/>
          <p14:tracePt t="88730" x="2647950" y="3452813"/>
          <p14:tracePt t="88738" x="2624138" y="3452813"/>
          <p14:tracePt t="88745" x="2606675" y="3452813"/>
          <p14:tracePt t="88753" x="2582863" y="3452813"/>
          <p14:tracePt t="88762" x="2574925" y="3452813"/>
          <p14:tracePt t="88768" x="2566988" y="3452813"/>
          <p14:tracePt t="88776" x="2559050" y="3460750"/>
          <p14:tracePt t="88784" x="2551113" y="3460750"/>
          <p14:tracePt t="88792" x="2543175" y="3468688"/>
          <p14:tracePt t="88799" x="2519363" y="3476625"/>
          <p14:tracePt t="88809" x="2511425" y="3484563"/>
          <p14:tracePt t="88816" x="2495550" y="3492500"/>
          <p14:tracePt t="88825" x="2479675" y="3500438"/>
          <p14:tracePt t="88832" x="2479675" y="3508375"/>
          <p14:tracePt t="88840" x="2471738" y="3508375"/>
          <p14:tracePt t="88848" x="2471738" y="3516313"/>
          <p14:tracePt t="88856" x="2463800" y="3524250"/>
          <p14:tracePt t="88863" x="2455863" y="3524250"/>
          <p14:tracePt t="88873" x="2447925" y="3532188"/>
          <p14:tracePt t="88880" x="2432050" y="3548063"/>
          <p14:tracePt t="88890" x="2416175" y="3563938"/>
          <p14:tracePt t="88896" x="2400300" y="3587750"/>
          <p14:tracePt t="88901" x="2392363" y="3605213"/>
          <p14:tracePt t="88909" x="2368550" y="3629025"/>
          <p14:tracePt t="88917" x="2360613" y="3644900"/>
          <p14:tracePt t="88927" x="2336800" y="3676650"/>
          <p14:tracePt t="88933" x="2320925" y="3700463"/>
          <p14:tracePt t="88943" x="2305050" y="3724275"/>
          <p14:tracePt t="88949" x="2289175" y="3756025"/>
          <p14:tracePt t="88959" x="2265363" y="3787775"/>
          <p14:tracePt t="88966" x="2255838" y="3819525"/>
          <p14:tracePt t="88975" x="2247900" y="3843338"/>
          <p14:tracePt t="88982" x="2232025" y="3867150"/>
          <p14:tracePt t="88989" x="2232025" y="3883025"/>
          <p14:tracePt t="88998" x="2224088" y="3898900"/>
          <p14:tracePt t="89006" x="2216150" y="3922713"/>
          <p14:tracePt t="89014" x="2208213" y="3938588"/>
          <p14:tracePt t="89020" x="2208213" y="3956050"/>
          <p14:tracePt t="89027" x="2208213" y="3971925"/>
          <p14:tracePt t="89036" x="2200275" y="3987800"/>
          <p14:tracePt t="89043" x="2200275" y="4003675"/>
          <p14:tracePt t="89051" x="2192338" y="4027488"/>
          <p14:tracePt t="89060" x="2192338" y="4035425"/>
          <p14:tracePt t="89067" x="2192338" y="4051300"/>
          <p14:tracePt t="89076" x="2192338" y="4059238"/>
          <p14:tracePt t="89084" x="2192338" y="4075113"/>
          <p14:tracePt t="89100" x="2192338" y="4083050"/>
          <p14:tracePt t="89115" x="2192338" y="4090988"/>
          <p14:tracePt t="89124" x="2200275" y="4098925"/>
          <p14:tracePt t="89139" x="2216150" y="4106863"/>
          <p14:tracePt t="89146" x="2232025" y="4106863"/>
          <p14:tracePt t="89154" x="2247900" y="4114800"/>
          <p14:tracePt t="89161" x="2255838" y="4122738"/>
          <p14:tracePt t="89169" x="2281238" y="4130675"/>
          <p14:tracePt t="89177" x="2297113" y="4130675"/>
          <p14:tracePt t="89186" x="2312988" y="4138613"/>
          <p14:tracePt t="89193" x="2328863" y="4146550"/>
          <p14:tracePt t="89202" x="2344738" y="4146550"/>
          <p14:tracePt t="89210" x="2368550" y="4154488"/>
          <p14:tracePt t="89217" x="2376488" y="4162425"/>
          <p14:tracePt t="89227" x="2384425" y="4170363"/>
          <p14:tracePt t="89234" x="2392363" y="4170363"/>
          <p14:tracePt t="89288" x="2400300" y="4170363"/>
          <p14:tracePt t="89306" x="2416175" y="4162425"/>
          <p14:tracePt t="89311" x="2432050" y="4162425"/>
          <p14:tracePt t="89319" x="2455863" y="4154488"/>
          <p14:tracePt t="89327" x="2479675" y="4146550"/>
          <p14:tracePt t="89337" x="2527300" y="4138613"/>
          <p14:tracePt t="89343" x="2574925" y="4130675"/>
          <p14:tracePt t="89351" x="2616200" y="4130675"/>
          <p14:tracePt t="89360" x="2655888" y="4130675"/>
          <p14:tracePt t="89368" x="2679700" y="4122738"/>
          <p14:tracePt t="89376" x="2703513" y="4122738"/>
          <p14:tracePt t="89384" x="2727325" y="4122738"/>
          <p14:tracePt t="89397" x="2735263" y="4122738"/>
          <p14:tracePt t="89438" x="2735263" y="4114800"/>
          <p14:tracePt t="89454" x="2751138" y="4098925"/>
          <p14:tracePt t="89470" x="2759075" y="4090988"/>
          <p14:tracePt t="89486" x="2767013" y="4083050"/>
          <p14:tracePt t="89494" x="2767013" y="4075113"/>
          <p14:tracePt t="89510" x="2774950" y="4067175"/>
          <p14:tracePt t="89516" x="2782888" y="4059238"/>
          <p14:tracePt t="89524" x="2782888" y="4051300"/>
          <p14:tracePt t="89532" x="2790825" y="4051300"/>
          <p14:tracePt t="89540" x="2790825" y="4043363"/>
          <p14:tracePt t="89547" x="2790825" y="4035425"/>
          <p14:tracePt t="89556" x="2798763" y="4027488"/>
          <p14:tracePt t="89563" x="2806700" y="4027488"/>
          <p14:tracePt t="89573" x="2806700" y="4019550"/>
          <p14:tracePt t="89580" x="2814638" y="4019550"/>
          <p14:tracePt t="91140" x="2822575" y="4019550"/>
          <p14:tracePt t="91162" x="2822575" y="4027488"/>
          <p14:tracePt t="91186" x="2822575" y="4035425"/>
          <p14:tracePt t="91564" x="2822575" y="4043363"/>
          <p14:tracePt t="91669" x="2822575" y="4051300"/>
          <p14:tracePt t="92021" x="2830513" y="4067175"/>
          <p14:tracePt t="92036" x="2830513" y="4075113"/>
          <p14:tracePt t="92051" x="2838450" y="4083050"/>
          <p14:tracePt t="92061" x="2838450" y="4090988"/>
          <p14:tracePt t="92077" x="2838450" y="4098925"/>
          <p14:tracePt t="92093" x="2838450" y="4106863"/>
          <p14:tracePt t="92116" x="2838450" y="4114800"/>
          <p14:tracePt t="92121" x="2846388" y="4122738"/>
          <p14:tracePt t="92137" x="2846388" y="4130675"/>
          <p14:tracePt t="92153" x="2854325" y="4146550"/>
          <p14:tracePt t="92170" x="2854325" y="4154488"/>
          <p14:tracePt t="92185" x="2854325" y="4162425"/>
          <p14:tracePt t="92195" x="2862263" y="4170363"/>
          <p14:tracePt t="92201" x="2870200" y="4178300"/>
          <p14:tracePt t="92212" x="2870200" y="4194175"/>
          <p14:tracePt t="92218" x="2870200" y="4202113"/>
          <p14:tracePt t="92226" x="2878138" y="4217988"/>
          <p14:tracePt t="92232" x="2878138" y="4233863"/>
          <p14:tracePt t="92250" x="2886075" y="4249738"/>
          <p14:tracePt t="92256" x="2886075" y="4257675"/>
          <p14:tracePt t="92263" x="2886075" y="4265613"/>
          <p14:tracePt t="92279" x="2886075" y="4281488"/>
          <p14:tracePt t="92296" x="2886075" y="4291013"/>
          <p14:tracePt t="92303" x="2894013" y="4291013"/>
          <p14:tracePt t="92312" x="2894013" y="4298950"/>
          <p14:tracePt t="92328" x="2894013" y="4306888"/>
          <p14:tracePt t="92336" x="2894013" y="4314825"/>
          <p14:tracePt t="92351" x="2894013" y="4322763"/>
          <p14:tracePt t="92367" x="2894013" y="4330700"/>
          <p14:tracePt t="92381" x="2894013" y="4338638"/>
          <p14:tracePt t="92389" x="2894013" y="4346575"/>
          <p14:tracePt t="92405" x="2894013" y="4354513"/>
          <p14:tracePt t="92422" x="2894013" y="4362450"/>
          <p14:tracePt t="92438" x="2894013" y="4378325"/>
          <p14:tracePt t="92455" x="2894013" y="4386263"/>
          <p14:tracePt t="92465" x="2894013" y="4402138"/>
          <p14:tracePt t="92479" x="2894013" y="4410075"/>
          <p14:tracePt t="92496" x="2894013" y="4418013"/>
          <p14:tracePt t="92499" x="2894013" y="4425950"/>
          <p14:tracePt t="92675" x="2894013" y="4418013"/>
          <p14:tracePt t="92684" x="2894013" y="4410075"/>
          <p14:tracePt t="92690" x="2886075" y="4402138"/>
          <p14:tracePt t="92698" x="2878138" y="4394200"/>
          <p14:tracePt t="92706" x="2878138" y="4386263"/>
          <p14:tracePt t="92713" x="2878138" y="4378325"/>
          <p14:tracePt t="92721" x="2870200" y="4378325"/>
          <p14:tracePt t="92728" x="2870200" y="4370388"/>
          <p14:tracePt t="92735" x="2870200" y="4362450"/>
          <p14:tracePt t="92744" x="2870200" y="4354513"/>
          <p14:tracePt t="92759" x="2862263" y="4346575"/>
          <p14:tracePt t="92778" x="2862263" y="4338638"/>
          <p14:tracePt t="92784" x="2854325" y="4330700"/>
          <p14:tracePt t="92792" x="2846388" y="4330700"/>
          <p14:tracePt t="92808" x="2846388" y="4322763"/>
          <p14:tracePt t="92847" x="2838450" y="4322763"/>
          <p14:tracePt t="92863" x="2830513" y="4322763"/>
          <p14:tracePt t="92871" x="2822575" y="4322763"/>
          <p14:tracePt t="92886" x="2814638" y="4322763"/>
          <p14:tracePt t="92902" x="2806700" y="4322763"/>
          <p14:tracePt t="92910" x="2782888" y="4322763"/>
          <p14:tracePt t="92917" x="2767013" y="4322763"/>
          <p14:tracePt t="92926" x="2743200" y="4322763"/>
          <p14:tracePt t="92934" x="2711450" y="4322763"/>
          <p14:tracePt t="92942" x="2679700" y="4322763"/>
          <p14:tracePt t="92950" x="2640013" y="4322763"/>
          <p14:tracePt t="92957" x="2590800" y="4322763"/>
          <p14:tracePt t="92965" x="2551113" y="4314825"/>
          <p14:tracePt t="92974" x="2511425" y="4306888"/>
          <p14:tracePt t="92982" x="2471738" y="4306888"/>
          <p14:tracePt t="92988" x="2447925" y="4298950"/>
          <p14:tracePt t="92997" x="2424113" y="4298950"/>
          <p14:tracePt t="93004" x="2400300" y="4291013"/>
          <p14:tracePt t="93013" x="2376488" y="4291013"/>
          <p14:tracePt t="93020" x="2360613" y="4291013"/>
          <p14:tracePt t="93030" x="2344738" y="4291013"/>
          <p14:tracePt t="93035" x="2328863" y="4291013"/>
          <p14:tracePt t="93044" x="2320925" y="4291013"/>
          <p14:tracePt t="93053" x="2305050" y="4291013"/>
          <p14:tracePt t="93060" x="2289175" y="4291013"/>
          <p14:tracePt t="93068" x="2265363" y="4291013"/>
          <p14:tracePt t="93076" x="2247900" y="4291013"/>
          <p14:tracePt t="93084" x="2232025" y="4291013"/>
          <p14:tracePt t="93092" x="2216150" y="4291013"/>
          <p14:tracePt t="93099" x="2200275" y="4291013"/>
          <p14:tracePt t="93108" x="2184400" y="4291013"/>
          <p14:tracePt t="93114" x="2168525" y="4291013"/>
          <p14:tracePt t="93121" x="2144713" y="4291013"/>
          <p14:tracePt t="93130" x="2128838" y="4291013"/>
          <p14:tracePt t="93138" x="2112963" y="4291013"/>
          <p14:tracePt t="93146" x="2089150" y="4291013"/>
          <p14:tracePt t="93155" x="2065338" y="4298950"/>
          <p14:tracePt t="93164" x="2041525" y="4298950"/>
          <p14:tracePt t="93171" x="2017713" y="4298950"/>
          <p14:tracePt t="93178" x="1993900" y="4298950"/>
          <p14:tracePt t="93185" x="1970088" y="4298950"/>
          <p14:tracePt t="93196" x="1946275" y="4298950"/>
          <p14:tracePt t="93201" x="1922463" y="4298950"/>
          <p14:tracePt t="93212" x="1889125" y="4298950"/>
          <p14:tracePt t="93217" x="1865313" y="4298950"/>
          <p14:tracePt t="93223" x="1841500" y="4298950"/>
          <p14:tracePt t="93231" x="1825625" y="4298950"/>
          <p14:tracePt t="93242" x="1809750" y="4306888"/>
          <p14:tracePt t="93247" x="1801813" y="4306888"/>
          <p14:tracePt t="93266" x="1793875" y="4306888"/>
          <p14:tracePt t="93273" x="1785938" y="4306888"/>
          <p14:tracePt t="93298" x="1778000" y="4314825"/>
          <p14:tracePt t="93308" x="1778000" y="4322763"/>
          <p14:tracePt t="93313" x="1770063" y="4322763"/>
          <p14:tracePt t="93320" x="1762125" y="4330700"/>
          <p14:tracePt t="93328" x="1754188" y="4330700"/>
          <p14:tracePt t="93336" x="1746250" y="4338638"/>
          <p14:tracePt t="93344" x="1738313" y="4346575"/>
          <p14:tracePt t="93349" x="1722438" y="4354513"/>
          <p14:tracePt t="93360" x="1714500" y="4370388"/>
          <p14:tracePt t="93369" x="1698625" y="4378325"/>
          <p14:tracePt t="93375" x="1690688" y="4386263"/>
          <p14:tracePt t="93381" x="1682750" y="4402138"/>
          <p14:tracePt t="93389" x="1666875" y="4418013"/>
          <p14:tracePt t="93398" x="1658938" y="4433888"/>
          <p14:tracePt t="93406" x="1658938" y="4449763"/>
          <p14:tracePt t="93414" x="1651000" y="4473575"/>
          <p14:tracePt t="93421" x="1643063" y="4497388"/>
          <p14:tracePt t="93430" x="1635125" y="4513263"/>
          <p14:tracePt t="93438" x="1635125" y="4529138"/>
          <p14:tracePt t="93447" x="1635125" y="4545013"/>
          <p14:tracePt t="93453" x="1635125" y="4568825"/>
          <p14:tracePt t="93463" x="1635125" y="4584700"/>
          <p14:tracePt t="93469" x="1635125" y="4608513"/>
          <p14:tracePt t="93478" x="1635125" y="4624388"/>
          <p14:tracePt t="93484" x="1643063" y="4649788"/>
          <p14:tracePt t="93492" x="1651000" y="4665663"/>
          <p14:tracePt t="93499" x="1651000" y="4681538"/>
          <p14:tracePt t="93512" x="1658938" y="4697413"/>
          <p14:tracePt t="93516" x="1666875" y="4713288"/>
          <p14:tracePt t="93531" x="1674813" y="4721225"/>
          <p14:tracePt t="93540" x="1674813" y="4729163"/>
          <p14:tracePt t="93547" x="1682750" y="4729163"/>
          <p14:tracePt t="93556" x="1690688" y="4737100"/>
          <p14:tracePt t="93564" x="1690688" y="4745038"/>
          <p14:tracePt t="93572" x="1698625" y="4752975"/>
          <p14:tracePt t="93580" x="1706563" y="4760913"/>
          <p14:tracePt t="93587" x="1722438" y="4768850"/>
          <p14:tracePt t="93593" x="1738313" y="4784725"/>
          <p14:tracePt t="93601" x="1754188" y="4792663"/>
          <p14:tracePt t="93610" x="1770063" y="4816475"/>
          <p14:tracePt t="93617" x="1793875" y="4816475"/>
          <p14:tracePt t="93625" x="1809750" y="4840288"/>
          <p14:tracePt t="93633" x="1833563" y="4848225"/>
          <p14:tracePt t="93641" x="1865313" y="4872038"/>
          <p14:tracePt t="93649" x="1897063" y="4879975"/>
          <p14:tracePt t="93657" x="1922463" y="4879975"/>
          <p14:tracePt t="93667" x="1946275" y="4887913"/>
          <p14:tracePt t="93673" x="1970088" y="4895850"/>
          <p14:tracePt t="93681" x="1993900" y="4903788"/>
          <p14:tracePt t="93690" x="2017713" y="4903788"/>
          <p14:tracePt t="93698" x="2041525" y="4911725"/>
          <p14:tracePt t="93705" x="2065338" y="4911725"/>
          <p14:tracePt t="93714" x="2089150" y="4911725"/>
          <p14:tracePt t="93721" x="2120900" y="4919663"/>
          <p14:tracePt t="93730" x="2152650" y="4919663"/>
          <p14:tracePt t="93738" x="2176463" y="4927600"/>
          <p14:tracePt t="93748" x="2200275" y="4927600"/>
          <p14:tracePt t="93753" x="2224088" y="4927600"/>
          <p14:tracePt t="93761" x="2239963" y="4927600"/>
          <p14:tracePt t="93767" x="2265363" y="4927600"/>
          <p14:tracePt t="93775" x="2289175" y="4935538"/>
          <p14:tracePt t="93783" x="2312988" y="4935538"/>
          <p14:tracePt t="93791" x="2328863" y="4935538"/>
          <p14:tracePt t="93799" x="2344738" y="4935538"/>
          <p14:tracePt t="93807" x="2360613" y="4935538"/>
          <p14:tracePt t="93815" x="2384425" y="4935538"/>
          <p14:tracePt t="93823" x="2392363" y="4935538"/>
          <p14:tracePt t="93831" x="2408238" y="4935538"/>
          <p14:tracePt t="93839" x="2416175" y="4935538"/>
          <p14:tracePt t="93848" x="2432050" y="4935538"/>
          <p14:tracePt t="93853" x="2447925" y="4935538"/>
          <p14:tracePt t="93863" x="2463800" y="4935538"/>
          <p14:tracePt t="93869" x="2479675" y="4935538"/>
          <p14:tracePt t="93878" x="2495550" y="4935538"/>
          <p14:tracePt t="93885" x="2519363" y="4935538"/>
          <p14:tracePt t="93893" x="2543175" y="4935538"/>
          <p14:tracePt t="93901" x="2574925" y="4935538"/>
          <p14:tracePt t="93909" x="2598738" y="4935538"/>
          <p14:tracePt t="93917" x="2632075" y="4935538"/>
          <p14:tracePt t="93927" x="2663825" y="4935538"/>
          <p14:tracePt t="93934" x="2703513" y="4935538"/>
          <p14:tracePt t="93942" x="2735263" y="4927600"/>
          <p14:tracePt t="93951" x="2759075" y="4927600"/>
          <p14:tracePt t="93957" x="2782888" y="4927600"/>
          <p14:tracePt t="93964" x="2798763" y="4927600"/>
          <p14:tracePt t="93972" x="2806700" y="4927600"/>
          <p14:tracePt t="94051" x="2814638" y="4911725"/>
          <p14:tracePt t="94059" x="2822575" y="4903788"/>
          <p14:tracePt t="94067" x="2822575" y="4887913"/>
          <p14:tracePt t="94075" x="2830513" y="4879975"/>
          <p14:tracePt t="94084" x="2838450" y="4864100"/>
          <p14:tracePt t="94089" x="2838450" y="4856163"/>
          <p14:tracePt t="94099" x="2854325" y="4840288"/>
          <p14:tracePt t="94106" x="2854325" y="4824413"/>
          <p14:tracePt t="94114" x="2870200" y="4808538"/>
          <p14:tracePt t="94121" x="2878138" y="4800600"/>
          <p14:tracePt t="94131" x="2886075" y="4784725"/>
          <p14:tracePt t="94138" x="2901950" y="4760913"/>
          <p14:tracePt t="94148" x="2901950" y="4745038"/>
          <p14:tracePt t="94153" x="2909888" y="4729163"/>
          <p14:tracePt t="94164" x="2917825" y="4713288"/>
          <p14:tracePt t="94169" x="2925763" y="4697413"/>
          <p14:tracePt t="94178" x="2933700" y="4665663"/>
          <p14:tracePt t="94185" x="2941638" y="4649788"/>
          <p14:tracePt t="94196" x="2949575" y="4633913"/>
          <p14:tracePt t="94201" x="2949575" y="4616450"/>
          <p14:tracePt t="94210" x="2949575" y="4600575"/>
          <p14:tracePt t="94217" x="2949575" y="4584700"/>
          <p14:tracePt t="94223" x="2949575" y="4560888"/>
          <p14:tracePt t="94231" x="2949575" y="4545013"/>
          <p14:tracePt t="94240" x="2949575" y="4537075"/>
          <p14:tracePt t="94248" x="2949575" y="4529138"/>
          <p14:tracePt t="94256" x="2949575" y="4521200"/>
          <p14:tracePt t="94264" x="2949575" y="4505325"/>
          <p14:tracePt t="94271" x="2949575" y="4489450"/>
          <p14:tracePt t="94281" x="2949575" y="4481513"/>
          <p14:tracePt t="94288" x="2949575" y="4465638"/>
          <p14:tracePt t="94297" x="2941638" y="4457700"/>
          <p14:tracePt t="94304" x="2941638" y="4441825"/>
          <p14:tracePt t="94311" x="2933700" y="4425950"/>
          <p14:tracePt t="94320" x="2925763" y="4418013"/>
          <p14:tracePt t="94327" x="2917825" y="4410075"/>
          <p14:tracePt t="94333" x="2917825" y="4394200"/>
          <p14:tracePt t="94345" x="2909888" y="4394200"/>
          <p14:tracePt t="94352" x="2909888" y="4386263"/>
          <p14:tracePt t="94357" x="2901950" y="4386263"/>
          <p14:tracePt t="94367" x="2901950" y="4378325"/>
          <p14:tracePt t="94373" x="2894013" y="4378325"/>
          <p14:tracePt t="94382" x="2886075" y="4370388"/>
          <p14:tracePt t="94390" x="2878138" y="4362450"/>
          <p14:tracePt t="94406" x="2870200" y="4354513"/>
          <p14:tracePt t="94415" x="2862263" y="4354513"/>
          <p14:tracePt t="94421" x="2862263" y="4346575"/>
          <p14:tracePt t="94431" x="2854325" y="4346575"/>
          <p14:tracePt t="94439" x="2854325" y="4338638"/>
          <p14:tracePt t="94450" x="2846388" y="4338638"/>
          <p14:tracePt t="94465" x="2838450" y="4330700"/>
          <p14:tracePt t="94469" x="2830513" y="4330700"/>
          <p14:tracePt t="94475" x="2822575" y="4322763"/>
          <p14:tracePt t="94483" x="2806700" y="4322763"/>
          <p14:tracePt t="94492" x="2790825" y="4314825"/>
          <p14:tracePt t="94499" x="2774950" y="4314825"/>
          <p14:tracePt t="94507" x="2751138" y="4314825"/>
          <p14:tracePt t="94516" x="2727325" y="4306888"/>
          <p14:tracePt t="94525" x="2703513" y="4298950"/>
          <p14:tracePt t="94531" x="2663825" y="4291013"/>
          <p14:tracePt t="94539" x="2624138" y="4281488"/>
          <p14:tracePt t="94548" x="2566988" y="4281488"/>
          <p14:tracePt t="94556" x="2511425" y="4281488"/>
          <p14:tracePt t="94564" x="2447925" y="4273550"/>
          <p14:tracePt t="94572" x="2384425" y="4273550"/>
          <p14:tracePt t="94581" x="2344738" y="4273550"/>
          <p14:tracePt t="94587" x="2305050" y="4273550"/>
          <p14:tracePt t="94594" x="2281238" y="4273550"/>
          <p14:tracePt t="94602" x="2255838" y="4273550"/>
          <p14:tracePt t="94610" x="2239963" y="4273550"/>
          <p14:tracePt t="94618" x="2224088" y="4281488"/>
          <p14:tracePt t="94626" x="2216150" y="4281488"/>
          <p14:tracePt t="94642" x="2208213" y="4281488"/>
          <p14:tracePt t="139329" x="2208213" y="4291013"/>
          <p14:tracePt t="139887" x="2208213" y="4298950"/>
          <p14:tracePt t="139902" x="2232025" y="4314825"/>
          <p14:tracePt t="139910" x="2289175" y="4370388"/>
          <p14:tracePt t="139918" x="2368550" y="4410075"/>
          <p14:tracePt t="139926" x="2432050" y="4433888"/>
          <p14:tracePt t="139934" x="2479675" y="4441825"/>
          <p14:tracePt t="139943" x="2495550" y="4441825"/>
          <p14:tracePt t="140336" x="2511425" y="4457700"/>
          <p14:tracePt t="140344" x="2598738" y="4497388"/>
          <p14:tracePt t="140351" x="2806700" y="4560888"/>
          <p14:tracePt t="140360" x="3086100" y="4633913"/>
          <p14:tracePt t="140368" x="3333750" y="4673600"/>
          <p14:tracePt t="140377" x="3452813" y="4681538"/>
          <p14:tracePt t="140384" x="3468688" y="4681538"/>
          <p14:tracePt t="140400" x="3468688" y="4673600"/>
          <p14:tracePt t="140446" x="3452813" y="4657725"/>
          <p14:tracePt t="140453" x="3405188" y="4608513"/>
          <p14:tracePt t="140462" x="3349625" y="4560888"/>
          <p14:tracePt t="140469" x="3300413" y="4521200"/>
          <p14:tracePt t="140477" x="3276600" y="4489450"/>
          <p14:tracePt t="140486" x="3236913" y="4473575"/>
          <p14:tracePt t="140494" x="3181350" y="4473575"/>
          <p14:tracePt t="140501" x="3109913" y="4473575"/>
          <p14:tracePt t="140510" x="3014663" y="4505325"/>
          <p14:tracePt t="140516" x="2917825" y="4537075"/>
          <p14:tracePt t="140525" x="2862263" y="4568825"/>
          <p14:tracePt t="140531" x="2862263" y="4600575"/>
          <p14:tracePt t="140542" x="2886075" y="4616450"/>
          <p14:tracePt t="140547" x="2901950" y="4616450"/>
          <p14:tracePt t="140560" x="2917825" y="4616450"/>
          <p14:tracePt t="140564" x="2933700" y="4616450"/>
          <p14:tracePt t="140572" x="2967038" y="4616450"/>
          <p14:tracePt t="140579" x="3022600" y="4600575"/>
          <p14:tracePt t="140587" x="3078163" y="4584700"/>
          <p14:tracePt t="140595" x="3117850" y="4568825"/>
          <p14:tracePt t="140605" x="3141663" y="4560888"/>
          <p14:tracePt t="140615" x="3157538" y="4537075"/>
          <p14:tracePt t="140621" x="3181350" y="4521200"/>
          <p14:tracePt t="140629" x="3189288" y="4513263"/>
          <p14:tracePt t="140635" x="3197225" y="4497388"/>
          <p14:tracePt t="140651" x="3205163" y="4481513"/>
          <p14:tracePt t="140659" x="3213100" y="4473575"/>
          <p14:tracePt t="140666" x="3213100" y="4465638"/>
          <p14:tracePt t="140674" x="3221038" y="4457700"/>
          <p14:tracePt t="140681" x="3228975" y="4449763"/>
          <p14:tracePt t="140690" x="3244850" y="4441825"/>
          <p14:tracePt t="140697" x="3260725" y="4418013"/>
          <p14:tracePt t="140705" x="3292475" y="4402138"/>
          <p14:tracePt t="140713" x="3333750" y="4378325"/>
          <p14:tracePt t="140721" x="3397250" y="4354513"/>
          <p14:tracePt t="140729" x="3460750" y="4314825"/>
          <p14:tracePt t="140737" x="3532188" y="4281488"/>
          <p14:tracePt t="140745" x="3603625" y="4249738"/>
          <p14:tracePt t="140753" x="3684588" y="4225925"/>
          <p14:tracePt t="140761" x="3771900" y="4202113"/>
          <p14:tracePt t="140768" x="3859213" y="4194175"/>
          <p14:tracePt t="140776" x="3938588" y="4186238"/>
          <p14:tracePt t="140783" x="4035425" y="4186238"/>
          <p14:tracePt t="140792" x="4122738" y="4178300"/>
          <p14:tracePt t="140799" x="4194175" y="4170363"/>
          <p14:tracePt t="140810" x="4265613" y="4146550"/>
          <p14:tracePt t="140817" x="4313238" y="4122738"/>
          <p14:tracePt t="140828" x="4362450" y="4098925"/>
          <p14:tracePt t="140833" x="4410075" y="4067175"/>
          <p14:tracePt t="140839" x="4433888" y="4035425"/>
          <p14:tracePt t="140847" x="4465638" y="4011613"/>
          <p14:tracePt t="140856" x="4505325" y="3971925"/>
          <p14:tracePt t="140863" x="4552950" y="3930650"/>
          <p14:tracePt t="140871" x="4592638" y="3898900"/>
          <p14:tracePt t="140878" x="4640263" y="3867150"/>
          <p14:tracePt t="140887" x="4679950" y="3835400"/>
          <p14:tracePt t="140895" x="4705350" y="3811588"/>
          <p14:tracePt t="140902" x="4737100" y="3779838"/>
          <p14:tracePt t="140910" x="4752975" y="3748088"/>
          <p14:tracePt t="140918" x="4792663" y="3724275"/>
          <p14:tracePt t="140927" x="4824413" y="3700463"/>
          <p14:tracePt t="140934" x="4848225" y="3668713"/>
          <p14:tracePt t="140942" x="4872038" y="3636963"/>
          <p14:tracePt t="140950" x="4879975" y="3613150"/>
          <p14:tracePt t="140957" x="4895850" y="3571875"/>
          <p14:tracePt t="140965" x="4903788" y="3540125"/>
          <p14:tracePt t="140974" x="4919663" y="3492500"/>
          <p14:tracePt t="140984" x="4935538" y="3444875"/>
          <p14:tracePt t="140990" x="4959350" y="3405188"/>
          <p14:tracePt t="140997" x="4983163" y="3365500"/>
          <p14:tracePt t="141006" x="5006975" y="3317875"/>
          <p14:tracePt t="141011" x="5014913" y="3294063"/>
          <p14:tracePt t="141020" x="5030788" y="3262313"/>
          <p14:tracePt t="141028" x="5038725" y="3236913"/>
          <p14:tracePt t="141035" x="5046663" y="3213100"/>
          <p14:tracePt t="141044" x="5056188" y="3197225"/>
          <p14:tracePt t="141051" x="5072063" y="3173413"/>
          <p14:tracePt t="141061" x="5080000" y="3149600"/>
          <p14:tracePt t="141068" x="5080000" y="3133725"/>
          <p14:tracePt t="141077" x="5103813" y="3117850"/>
          <p14:tracePt t="141083" x="5119688" y="3094038"/>
          <p14:tracePt t="141093" x="5151438" y="3078163"/>
          <p14:tracePt t="141099" x="5175250" y="3062288"/>
          <p14:tracePt t="141108" x="5199063" y="3054350"/>
          <p14:tracePt t="141116" x="5222875" y="3046413"/>
          <p14:tracePt t="141124" x="5246688" y="3038475"/>
          <p14:tracePt t="141132" x="5286375" y="3030538"/>
          <p14:tracePt t="141140" x="5326063" y="3022600"/>
          <p14:tracePt t="141146" x="5381625" y="3014663"/>
          <p14:tracePt t="141153" x="5438775" y="3006725"/>
          <p14:tracePt t="141161" x="5494338" y="2998788"/>
          <p14:tracePt t="141169" x="5557838" y="2982913"/>
          <p14:tracePt t="141178" x="5629275" y="2967038"/>
          <p14:tracePt t="141185" x="5684838" y="2951163"/>
          <p14:tracePt t="141194" x="5749925" y="2935288"/>
          <p14:tracePt t="141202" x="5805488" y="2909888"/>
          <p14:tracePt t="141210" x="5868988" y="2886075"/>
          <p14:tracePt t="141217" x="5940425" y="2854325"/>
          <p14:tracePt t="141227" x="6027738" y="2806700"/>
          <p14:tracePt t="141234" x="6132513" y="2751138"/>
          <p14:tracePt t="141242" x="6275388" y="2671763"/>
          <p14:tracePt t="141249" x="6386513" y="2592388"/>
          <p14:tracePt t="141256" x="6459538" y="2519363"/>
          <p14:tracePt t="141263" x="6530975" y="2447925"/>
          <p14:tracePt t="141271" x="6586538" y="2384425"/>
          <p14:tracePt t="141280" x="6642100" y="2312988"/>
          <p14:tracePt t="141288" x="6689725" y="2241550"/>
          <p14:tracePt t="141296" x="6745288" y="2192338"/>
          <p14:tracePt t="141304" x="6802438" y="2160588"/>
          <p14:tracePt t="141312" x="6858000" y="2136775"/>
          <p14:tracePt t="141319" x="6921500" y="2112963"/>
          <p14:tracePt t="141328" x="6992938" y="2097088"/>
          <p14:tracePt t="141335" x="7056438" y="2089150"/>
          <p14:tracePt t="141345" x="7096125" y="2081213"/>
          <p14:tracePt t="141351" x="7145338" y="2081213"/>
          <p14:tracePt t="141361" x="7177088" y="2073275"/>
          <p14:tracePt t="141368" x="7200900" y="2073275"/>
          <p14:tracePt t="141377" x="7216775" y="2073275"/>
          <p14:tracePt t="141383" x="7232650" y="2073275"/>
          <p14:tracePt t="141389" x="7256463" y="2073275"/>
          <p14:tracePt t="141397" x="7272338" y="2073275"/>
          <p14:tracePt t="141405" x="7288213" y="2097088"/>
          <p14:tracePt t="141414" x="7351713" y="2168525"/>
          <p14:tracePt t="141421" x="7407275" y="2257425"/>
          <p14:tracePt t="141434" x="7446963" y="2320925"/>
          <p14:tracePt t="141437" x="7454900" y="2344738"/>
          <p14:tracePt t="141808" x="7462838" y="2360613"/>
          <p14:tracePt t="141816" x="7478713" y="2376488"/>
          <p14:tracePt t="141824" x="7512050" y="2400300"/>
          <p14:tracePt t="141835" x="7527925" y="2416175"/>
          <p14:tracePt t="141879" x="7527925" y="2408238"/>
          <p14:tracePt t="141886" x="7527925" y="2392363"/>
          <p14:tracePt t="141895" x="7527925" y="2376488"/>
          <p14:tracePt t="141902" x="7519988" y="2368550"/>
          <p14:tracePt t="141911" x="7519988" y="2376488"/>
          <p14:tracePt t="141918" x="7519988" y="2392363"/>
          <p14:tracePt t="141925" x="7519988" y="2416175"/>
          <p14:tracePt t="141933" x="7519988" y="2432050"/>
          <p14:tracePt t="141941" x="7535863" y="2447925"/>
          <p14:tracePt t="141950" x="7543800" y="2463800"/>
          <p14:tracePt t="141958" x="7559675" y="2487613"/>
          <p14:tracePt t="141965" x="7575550" y="2495550"/>
          <p14:tracePt t="141973" x="7575550" y="2503488"/>
          <p14:tracePt t="141990" x="7575550" y="2495550"/>
          <p14:tracePt t="141997" x="7583488" y="2495550"/>
          <p14:tracePt t="142006" x="7599363" y="2495550"/>
          <p14:tracePt t="142012" x="7607300" y="2495550"/>
          <p14:tracePt t="142019" x="7631113" y="2495550"/>
          <p14:tracePt t="142028" x="7654925" y="2495550"/>
          <p14:tracePt t="142036" x="7686675" y="2495550"/>
          <p14:tracePt t="142044" x="7710488" y="2503488"/>
          <p14:tracePt t="142051" x="7726363" y="2511425"/>
          <p14:tracePt t="142060" x="7734300" y="2511425"/>
          <p14:tracePt t="142068" x="7758113" y="2527300"/>
          <p14:tracePt t="142075" x="7781925" y="2535238"/>
          <p14:tracePt t="142084" x="7805738" y="2551113"/>
          <p14:tracePt t="142092" x="7821613" y="2559050"/>
          <p14:tracePt t="142099" x="7847013" y="2584450"/>
          <p14:tracePt t="142107" x="7870825" y="2600325"/>
          <p14:tracePt t="142115" x="7894638" y="2616200"/>
          <p14:tracePt t="142121" x="7918450" y="2632075"/>
          <p14:tracePt t="142129" x="7950200" y="2655888"/>
          <p14:tracePt t="142138" x="7974013" y="2679700"/>
          <p14:tracePt t="142146" x="8013700" y="2711450"/>
          <p14:tracePt t="142153" x="8045450" y="2735263"/>
          <p14:tracePt t="142162" x="8085138" y="2767013"/>
          <p14:tracePt t="142169" x="8116888" y="2798763"/>
          <p14:tracePt t="142179" x="8164513" y="2830513"/>
          <p14:tracePt t="142187" x="8221663" y="2870200"/>
          <p14:tracePt t="142194" x="8269288" y="2901950"/>
          <p14:tracePt t="142201" x="8316913" y="2951163"/>
          <p14:tracePt t="142210" x="8364538" y="2998788"/>
          <p14:tracePt t="142217" x="8412163" y="3054350"/>
          <p14:tracePt t="142227" x="8475663" y="3101975"/>
          <p14:tracePt t="142233" x="8540750" y="3165475"/>
          <p14:tracePt t="142243" x="8612188" y="3213100"/>
          <p14:tracePt t="142249" x="8683625" y="3270250"/>
          <p14:tracePt t="142255" x="8755063" y="3333750"/>
          <p14:tracePt t="142263" x="8834438" y="3405188"/>
          <p14:tracePt t="142272" x="8915400" y="3492500"/>
          <p14:tracePt t="142280" x="8986838" y="3571875"/>
          <p14:tracePt t="142288" x="9034463" y="3644900"/>
          <p14:tracePt t="142296" x="9090025" y="3716338"/>
          <p14:tracePt t="142303" x="9137650" y="3795713"/>
          <p14:tracePt t="142312" x="9193213" y="3867150"/>
          <p14:tracePt t="142319" x="9234488" y="3930650"/>
          <p14:tracePt t="142328" x="9274175" y="4003675"/>
          <p14:tracePt t="142336" x="9313863" y="4067175"/>
          <p14:tracePt t="142344" x="9345613" y="4130675"/>
          <p14:tracePt t="142352" x="9369425" y="4194175"/>
          <p14:tracePt t="142360" x="9401175" y="4241800"/>
          <p14:tracePt t="142365" x="9424988" y="4291013"/>
          <p14:tracePt t="142373" x="9456738" y="4346575"/>
          <p14:tracePt t="142382" x="9480550" y="4394200"/>
          <p14:tracePt t="142389" x="9504363" y="4465638"/>
          <p14:tracePt t="142397" x="9544050" y="4521200"/>
          <p14:tracePt t="142406" x="9585325" y="4576763"/>
          <p14:tracePt t="142413" x="9625013" y="4649788"/>
          <p14:tracePt t="142421" x="9680575" y="4705350"/>
          <p14:tracePt t="142430" x="9720263" y="4768850"/>
          <p14:tracePt t="142437" x="9759950" y="4816475"/>
          <p14:tracePt t="142446" x="9799638" y="4856163"/>
          <p14:tracePt t="142456" x="9839325" y="4887913"/>
          <p14:tracePt t="142463" x="9863138" y="4919663"/>
          <p14:tracePt t="142469" x="9894888" y="4951413"/>
          <p14:tracePt t="142478" x="9926638" y="4976813"/>
          <p14:tracePt t="142485" x="9959975" y="5008563"/>
          <p14:tracePt t="142495" x="9991725" y="5040313"/>
          <p14:tracePt t="142499" x="10015538" y="5056188"/>
          <p14:tracePt t="142512" x="10055225" y="5087938"/>
          <p14:tracePt t="142518" x="10102850" y="5111750"/>
          <p14:tracePt t="142526" x="10150475" y="5135563"/>
          <p14:tracePt t="142533" x="10206038" y="5159375"/>
          <p14:tracePt t="142540" x="10261600" y="5183188"/>
          <p14:tracePt t="142548" x="10318750" y="5207000"/>
          <p14:tracePt t="142556" x="10374313" y="5222875"/>
          <p14:tracePt t="142563" x="10445750" y="5238750"/>
          <p14:tracePt t="142571" x="10501313" y="5254625"/>
          <p14:tracePt t="142580" x="10564813" y="5262563"/>
          <p14:tracePt t="142587" x="10620375" y="5278438"/>
          <p14:tracePt t="142596" x="10685463" y="5302250"/>
          <p14:tracePt t="142604" x="10741025" y="5302250"/>
          <p14:tracePt t="142609" x="10804525" y="5319713"/>
          <p14:tracePt t="142619" x="10883900" y="5327650"/>
          <p14:tracePt t="142625" x="10947400" y="5335588"/>
          <p14:tracePt t="142633" x="11020425" y="5335588"/>
          <p14:tracePt t="142642" x="11099800" y="5343525"/>
          <p14:tracePt t="142650" x="11163300" y="5343525"/>
          <p14:tracePt t="142657" x="11226800" y="5343525"/>
          <p14:tracePt t="142666" x="11282363" y="5343525"/>
          <p14:tracePt t="142673" x="11323638" y="5335588"/>
          <p14:tracePt t="142681" x="11363325" y="5327650"/>
          <p14:tracePt t="142690" x="11387138" y="5310188"/>
          <p14:tracePt t="142698" x="11410950" y="5294313"/>
          <p14:tracePt t="142706" x="11442700" y="5270500"/>
          <p14:tracePt t="142713" x="11466513" y="5246688"/>
          <p14:tracePt t="142721" x="11498263" y="5222875"/>
          <p14:tracePt t="142730" x="11522075" y="5191125"/>
          <p14:tracePt t="142738" x="11545888" y="5167313"/>
          <p14:tracePt t="142744" x="11577638" y="5135563"/>
          <p14:tracePt t="142752" x="11601450" y="5103813"/>
          <p14:tracePt t="142760" x="11633200" y="5080000"/>
          <p14:tracePt t="142767" x="11674475" y="5040313"/>
          <p14:tracePt t="142776" x="11714163" y="5000625"/>
          <p14:tracePt t="142784" x="11753850" y="4959350"/>
          <p14:tracePt t="142793" x="11785600" y="4919663"/>
          <p14:tracePt t="142800" x="11801475" y="4887913"/>
          <p14:tracePt t="142807" x="11825288" y="4840288"/>
          <p14:tracePt t="142816" x="11841163" y="4792663"/>
          <p14:tracePt t="142824" x="11849100" y="4745038"/>
          <p14:tracePt t="142832" x="11857038" y="4705350"/>
          <p14:tracePt t="142839" x="11857038" y="4649788"/>
          <p14:tracePt t="142847" x="11864975" y="4592638"/>
          <p14:tracePt t="142856" x="11864975" y="4537075"/>
          <p14:tracePt t="142862" x="11872913" y="4473575"/>
          <p14:tracePt t="142869" x="11872913" y="4410075"/>
          <p14:tracePt t="142877" x="11872913" y="4346575"/>
          <p14:tracePt t="142895" x="11872913" y="4217988"/>
          <p14:tracePt t="142901" x="11872913" y="4162425"/>
          <p14:tracePt t="142912" x="11872913" y="4098925"/>
          <p14:tracePt t="142917" x="11864975" y="4035425"/>
          <p14:tracePt t="142926" x="11849100" y="3971925"/>
          <p14:tracePt t="142933" x="11825288" y="3890963"/>
          <p14:tracePt t="142941" x="11793538" y="3827463"/>
          <p14:tracePt t="142950" x="11753850" y="3763963"/>
          <p14:tracePt t="142957" x="11722100" y="3708400"/>
          <p14:tracePt t="142966" x="11674475" y="3629025"/>
          <p14:tracePt t="142974" x="11609388" y="3556000"/>
          <p14:tracePt t="142981" x="11577638" y="3484563"/>
          <p14:tracePt t="142987" x="11522075" y="3413125"/>
          <p14:tracePt t="142996" x="11482388" y="3341688"/>
          <p14:tracePt t="143004" x="11418888" y="3262313"/>
          <p14:tracePt t="143013" x="11363325" y="3189288"/>
          <p14:tracePt t="143020" x="11323638" y="3109913"/>
          <p14:tracePt t="143028" x="11282363" y="3038475"/>
          <p14:tracePt t="143036" x="11226800" y="2967038"/>
          <p14:tracePt t="143044" x="11187113" y="2909888"/>
          <p14:tracePt t="143052" x="11131550" y="2854325"/>
          <p14:tracePt t="143059" x="11091863" y="2806700"/>
          <p14:tracePt t="143067" x="11044238" y="2751138"/>
          <p14:tracePt t="143076" x="10996613" y="2695575"/>
          <p14:tracePt t="143084" x="10939463" y="2632075"/>
          <p14:tracePt t="143091" x="10891838" y="2576513"/>
          <p14:tracePt t="143099" x="10844213" y="2519363"/>
          <p14:tracePt t="143106" x="10788650" y="2463800"/>
          <p14:tracePt t="143115" x="10748963" y="2416175"/>
          <p14:tracePt t="143121" x="10701338" y="2368550"/>
          <p14:tracePt t="143131" x="10653713" y="2320925"/>
          <p14:tracePt t="143137" x="10612438" y="2273300"/>
          <p14:tracePt t="143147" x="10572750" y="2233613"/>
          <p14:tracePt t="143154" x="10533063" y="2192338"/>
          <p14:tracePt t="143163" x="10501313" y="2160588"/>
          <p14:tracePt t="143170" x="10477500" y="2136775"/>
          <p14:tracePt t="143179" x="10445750" y="2105025"/>
          <p14:tracePt t="143185" x="10421938" y="2081213"/>
          <p14:tracePt t="143197" x="10390188" y="2057400"/>
          <p14:tracePt t="143201" x="10358438" y="2025650"/>
          <p14:tracePt t="143209" x="10334625" y="2009775"/>
          <p14:tracePt t="143217" x="10302875" y="1978025"/>
          <p14:tracePt t="143225" x="10261600" y="1946275"/>
          <p14:tracePt t="143232" x="10213975" y="1914525"/>
          <p14:tracePt t="143239" x="10182225" y="1881188"/>
          <p14:tracePt t="143248" x="10134600" y="1849438"/>
          <p14:tracePt t="143255" x="10086975" y="1817688"/>
          <p14:tracePt t="143263" x="10039350" y="1785938"/>
          <p14:tracePt t="143273" x="9991725" y="1754188"/>
          <p14:tracePt t="143280" x="9918700" y="1722438"/>
          <p14:tracePt t="143287" x="9855200" y="1690688"/>
          <p14:tracePt t="143297" x="9775825" y="1651000"/>
          <p14:tracePt t="143305" x="9696450" y="1619250"/>
          <p14:tracePt t="143313" x="9617075" y="1587500"/>
          <p14:tracePt t="143320" x="9544050" y="1547813"/>
          <p14:tracePt t="143328" x="9480550" y="1514475"/>
          <p14:tracePt t="143337" x="9424988" y="1498600"/>
          <p14:tracePt t="143347" x="9385300" y="1482725"/>
          <p14:tracePt t="143352" x="9345613" y="1474788"/>
          <p14:tracePt t="143359" x="9313863" y="1474788"/>
          <p14:tracePt t="143367" x="9290050" y="1466850"/>
          <p14:tracePt t="143373" x="9266238" y="1466850"/>
          <p14:tracePt t="143381" x="9242425" y="1466850"/>
          <p14:tracePt t="143389" x="9217025" y="1466850"/>
          <p14:tracePt t="143397" x="9177338" y="1466850"/>
          <p14:tracePt t="143405" x="9145588" y="1482725"/>
          <p14:tracePt t="143413" x="9105900" y="1506538"/>
          <p14:tracePt t="143421" x="9058275" y="1530350"/>
          <p14:tracePt t="143430" x="9010650" y="1563688"/>
          <p14:tracePt t="143437" x="8963025" y="1595438"/>
          <p14:tracePt t="143447" x="8907463" y="1627188"/>
          <p14:tracePt t="143453" x="8858250" y="1666875"/>
          <p14:tracePt t="143463" x="8810625" y="1714500"/>
          <p14:tracePt t="143469" x="8755063" y="1770063"/>
          <p14:tracePt t="143480" x="8715375" y="1817688"/>
          <p14:tracePt t="143484" x="8675688" y="1865313"/>
          <p14:tracePt t="143494" x="8643938" y="1914525"/>
          <p14:tracePt t="143499" x="8612188" y="1962150"/>
          <p14:tracePt t="143509" x="8588375" y="2009775"/>
          <p14:tracePt t="143515" x="8564563" y="2057400"/>
          <p14:tracePt t="143525" x="8556625" y="2097088"/>
          <p14:tracePt t="143531" x="8548688" y="2152650"/>
          <p14:tracePt t="143540" x="8540750" y="2200275"/>
          <p14:tracePt t="143547" x="8540750" y="2257425"/>
          <p14:tracePt t="143556" x="8540750" y="2305050"/>
          <p14:tracePt t="143564" x="8540750" y="2360613"/>
          <p14:tracePt t="143572" x="8531225" y="2416175"/>
          <p14:tracePt t="143580" x="8531225" y="2471738"/>
          <p14:tracePt t="143587" x="8531225" y="2535238"/>
          <p14:tracePt t="143594" x="8531225" y="2600325"/>
          <p14:tracePt t="143601" x="8523288" y="2663825"/>
          <p14:tracePt t="143613" x="8515350" y="2735263"/>
          <p14:tracePt t="143618" x="8515350" y="2798763"/>
          <p14:tracePt t="143626" x="8515350" y="2862263"/>
          <p14:tracePt t="143633" x="8515350" y="2919413"/>
          <p14:tracePt t="143642" x="8515350" y="2982913"/>
          <p14:tracePt t="143649" x="8523288" y="3046413"/>
          <p14:tracePt t="143658" x="8531225" y="3101975"/>
          <p14:tracePt t="143665" x="8540750" y="3157538"/>
          <p14:tracePt t="143674" x="8548688" y="3213100"/>
          <p14:tracePt t="143681" x="8556625" y="3262313"/>
          <p14:tracePt t="143690" x="8564563" y="3302000"/>
          <p14:tracePt t="143697" x="8564563" y="3333750"/>
          <p14:tracePt t="143706" x="8564563" y="3357563"/>
          <p14:tracePt t="143714" x="8564563" y="3389313"/>
          <p14:tracePt t="143719" x="8572500" y="3429000"/>
          <p14:tracePt t="143730" x="8572500" y="3468688"/>
          <p14:tracePt t="143735" x="8580438" y="3516313"/>
          <p14:tracePt t="143743" x="8588375" y="3556000"/>
          <p14:tracePt t="143751" x="8596313" y="3605213"/>
          <p14:tracePt t="143759" x="8604250" y="3652838"/>
          <p14:tracePt t="143767" x="8612188" y="3692525"/>
          <p14:tracePt t="143776" x="8620125" y="3724275"/>
          <p14:tracePt t="143784" x="8628063" y="3763963"/>
          <p14:tracePt t="143791" x="8628063" y="3803650"/>
          <p14:tracePt t="143800" x="8636000" y="3851275"/>
          <p14:tracePt t="143809" x="8643938" y="3898900"/>
          <p14:tracePt t="143819" x="8651875" y="3938588"/>
          <p14:tracePt t="143825" x="8659813" y="3987800"/>
          <p14:tracePt t="143835" x="8667750" y="4027488"/>
          <p14:tracePt t="143841" x="8691563" y="4090988"/>
          <p14:tracePt t="143851" x="8715375" y="4146550"/>
          <p14:tracePt t="143854" x="8739188" y="4210050"/>
          <p14:tracePt t="143864" x="8755063" y="4265613"/>
          <p14:tracePt t="143869" x="8770938" y="4322763"/>
          <p14:tracePt t="143879" x="8786813" y="4370388"/>
          <p14:tracePt t="143898" x="8810625" y="4449763"/>
          <p14:tracePt t="143901" x="8818563" y="4481513"/>
          <p14:tracePt t="143910" x="8818563" y="4537075"/>
          <p14:tracePt t="143917" x="8826500" y="4592638"/>
          <p14:tracePt t="143926" x="8834438" y="4649788"/>
          <p14:tracePt t="143933" x="8842375" y="4705350"/>
          <p14:tracePt t="143942" x="8850313" y="4760913"/>
          <p14:tracePt t="143949" x="8858250" y="4800600"/>
          <p14:tracePt t="143958" x="8866188" y="4848225"/>
          <p14:tracePt t="143965" x="8874125" y="4887913"/>
          <p14:tracePt t="143971" x="8891588" y="4935538"/>
          <p14:tracePt t="143981" x="8899525" y="4976813"/>
          <p14:tracePt t="143987" x="8899525" y="5000625"/>
          <p14:tracePt t="143997" x="8907463" y="5024438"/>
          <p14:tracePt t="144003" x="8923338" y="5056188"/>
          <p14:tracePt t="144012" x="8939213" y="5087938"/>
          <p14:tracePt t="144020" x="8963025" y="5119688"/>
          <p14:tracePt t="144027" x="8986838" y="5151438"/>
          <p14:tracePt t="144035" x="9010650" y="5175250"/>
          <p14:tracePt t="144044" x="9026525" y="5207000"/>
          <p14:tracePt t="144051" x="9050338" y="5230813"/>
          <p14:tracePt t="144059" x="9074150" y="5262563"/>
          <p14:tracePt t="144067" x="9105900" y="5294313"/>
          <p14:tracePt t="144073" x="9137650" y="5319713"/>
          <p14:tracePt t="144081" x="9161463" y="5343525"/>
          <p14:tracePt t="144091" x="9193213" y="5367338"/>
          <p14:tracePt t="144098" x="9217025" y="5391150"/>
          <p14:tracePt t="144105" x="9250363" y="5414963"/>
          <p14:tracePt t="144115" x="9274175" y="5430838"/>
          <p14:tracePt t="144124" x="9313863" y="5454650"/>
          <p14:tracePt t="144130" x="9361488" y="5478463"/>
          <p14:tracePt t="144137" x="9417050" y="5502275"/>
          <p14:tracePt t="144147" x="9472613" y="5526088"/>
          <p14:tracePt t="144153" x="9536113" y="5549900"/>
          <p14:tracePt t="144164" x="9609138" y="5573713"/>
          <p14:tracePt t="144169" x="9680575" y="5605463"/>
          <p14:tracePt t="144177" x="9759950" y="5629275"/>
          <p14:tracePt t="144185" x="9839325" y="5645150"/>
          <p14:tracePt t="144196" x="9910763" y="5653088"/>
          <p14:tracePt t="144201" x="9991725" y="5662613"/>
          <p14:tracePt t="144208" x="10055225" y="5670550"/>
          <p14:tracePt t="144216" x="10118725" y="5678488"/>
          <p14:tracePt t="144223" x="10174288" y="5686425"/>
          <p14:tracePt t="144231" x="10213975" y="5686425"/>
          <p14:tracePt t="144240" x="10261600" y="5686425"/>
          <p14:tracePt t="144248" x="10287000" y="5686425"/>
          <p14:tracePt t="144256" x="10310813" y="5686425"/>
          <p14:tracePt t="144264" x="10334625" y="5686425"/>
          <p14:tracePt t="144271" x="10358438" y="5686425"/>
          <p14:tracePt t="144282" x="10374313" y="5678488"/>
          <p14:tracePt t="144291" x="10398125" y="5670550"/>
          <p14:tracePt t="144296" x="10406063" y="5662613"/>
          <p14:tracePt t="144303" x="10429875" y="5637213"/>
          <p14:tracePt t="144312" x="10437813" y="5621338"/>
          <p14:tracePt t="144319" x="10453688" y="5605463"/>
          <p14:tracePt t="144326" x="10477500" y="5573713"/>
          <p14:tracePt t="144335" x="10509250" y="5549900"/>
          <p14:tracePt t="144342" x="10525125" y="5518150"/>
          <p14:tracePt t="144349" x="10556875" y="5470525"/>
          <p14:tracePt t="144358" x="10588625" y="5422900"/>
          <p14:tracePt t="144366" x="10620375" y="5383213"/>
          <p14:tracePt t="144374" x="10653713" y="5351463"/>
          <p14:tracePt t="144381" x="10685463" y="5310188"/>
          <p14:tracePt t="144390" x="10717213" y="5270500"/>
          <p14:tracePt t="144398" x="10741025" y="5238750"/>
          <p14:tracePt t="144405" x="10772775" y="5191125"/>
          <p14:tracePt t="144414" x="10804525" y="5159375"/>
          <p14:tracePt t="144421" x="10836275" y="5119688"/>
          <p14:tracePt t="144431" x="10868025" y="5080000"/>
          <p14:tracePt t="144437" x="10907713" y="5032375"/>
          <p14:tracePt t="144447" x="10947400" y="4984750"/>
          <p14:tracePt t="144453" x="10980738" y="4943475"/>
          <p14:tracePt t="144463" x="11020425" y="4895850"/>
          <p14:tracePt t="144470" x="11052175" y="4848225"/>
          <p14:tracePt t="144478" x="11075988" y="4808538"/>
          <p14:tracePt t="144485" x="11107738" y="4760913"/>
          <p14:tracePt t="144492" x="11131550" y="4713288"/>
          <p14:tracePt t="144499" x="11155363" y="4665663"/>
          <p14:tracePt t="144508" x="11179175" y="4616450"/>
          <p14:tracePt t="144515" x="11202988" y="4568825"/>
          <p14:tracePt t="144524" x="11210925" y="4537075"/>
          <p14:tracePt t="144531" x="11210925" y="4505325"/>
          <p14:tracePt t="144539" x="11218863" y="4465638"/>
          <p14:tracePt t="144548" x="11226800" y="4441825"/>
          <p14:tracePt t="144556" x="11234738" y="4410075"/>
          <p14:tracePt t="144564" x="11242675" y="4386263"/>
          <p14:tracePt t="144570" x="11250613" y="4354513"/>
          <p14:tracePt t="144578" x="11258550" y="4322763"/>
          <p14:tracePt t="144588" x="11266488" y="4298950"/>
          <p14:tracePt t="144594" x="11274425" y="4273550"/>
          <p14:tracePt t="144602" x="11282363" y="4241800"/>
          <p14:tracePt t="144610" x="11282363" y="4202113"/>
          <p14:tracePt t="144618" x="11290300" y="4162425"/>
          <p14:tracePt t="144625" x="11290300" y="4106863"/>
          <p14:tracePt t="144633" x="11290300" y="4043363"/>
          <p14:tracePt t="144641" x="11290300" y="3987800"/>
          <p14:tracePt t="144649" x="11290300" y="3922713"/>
          <p14:tracePt t="144658" x="11290300" y="3851275"/>
          <p14:tracePt t="144666" x="11290300" y="3779838"/>
          <p14:tracePt t="144673" x="11282363" y="3708400"/>
          <p14:tracePt t="144682" x="11274425" y="3652838"/>
          <p14:tracePt t="144689" x="11258550" y="3595688"/>
          <p14:tracePt t="144698" x="11242675" y="3556000"/>
          <p14:tracePt t="144703" x="11218863" y="3508375"/>
          <p14:tracePt t="144714" x="11218863" y="3460750"/>
          <p14:tracePt t="144719" x="11210925" y="3421063"/>
          <p14:tracePt t="144728" x="11202988" y="3381375"/>
          <p14:tracePt t="144735" x="11195050" y="3341688"/>
          <p14:tracePt t="144745" x="11179175" y="3294063"/>
          <p14:tracePt t="144751" x="11171238" y="3262313"/>
          <p14:tracePt t="144760" x="11155363" y="3221038"/>
          <p14:tracePt t="144770" x="11147425" y="3173413"/>
          <p14:tracePt t="144778" x="11123613" y="3125788"/>
          <p14:tracePt t="144788" x="11107738" y="3086100"/>
          <p14:tracePt t="144791" x="11091863" y="3038475"/>
          <p14:tracePt t="144799" x="11083925" y="2998788"/>
          <p14:tracePt t="144808" x="11068050" y="2967038"/>
          <p14:tracePt t="144814" x="11052175" y="2927350"/>
          <p14:tracePt t="144822" x="11036300" y="2901950"/>
          <p14:tracePt t="144831" x="11036300" y="2870200"/>
          <p14:tracePt t="144837" x="11020425" y="2822575"/>
          <p14:tracePt t="144846" x="11004550" y="2774950"/>
          <p14:tracePt t="144853" x="10980738" y="2727325"/>
          <p14:tracePt t="144861" x="10955338" y="2679700"/>
          <p14:tracePt t="144870" x="10923588" y="2624138"/>
          <p14:tracePt t="144878" x="10891838" y="2576513"/>
          <p14:tracePt t="144895" x="10836275" y="2479675"/>
          <p14:tracePt t="144901" x="10812463" y="2447925"/>
          <p14:tracePt t="144909" x="10788650" y="2416175"/>
          <p14:tracePt t="144917" x="10772775" y="2392363"/>
          <p14:tracePt t="144928" x="10748963" y="2360613"/>
          <p14:tracePt t="144933" x="10717213" y="2328863"/>
          <p14:tracePt t="144941" x="10701338" y="2305050"/>
          <p14:tracePt t="144948" x="10669588" y="2273300"/>
          <p14:tracePt t="144955" x="10645775" y="2257425"/>
          <p14:tracePt t="144965" x="10604500" y="2224088"/>
          <p14:tracePt t="144971" x="10564813" y="2192338"/>
          <p14:tracePt t="144980" x="10525125" y="2160588"/>
          <p14:tracePt t="144987" x="10501313" y="2144713"/>
          <p14:tracePt t="144997" x="10469563" y="2120900"/>
          <p14:tracePt t="145003" x="10445750" y="2089150"/>
          <p14:tracePt t="145012" x="10414000" y="2065338"/>
          <p14:tracePt t="145020" x="10390188" y="2033588"/>
          <p14:tracePt t="145029" x="10358438" y="2009775"/>
          <p14:tracePt t="145035" x="10334625" y="1985963"/>
          <p14:tracePt t="145044" x="10294938" y="1962150"/>
          <p14:tracePt t="145051" x="10253663" y="1938338"/>
          <p14:tracePt t="145057" x="10206038" y="1922463"/>
          <p14:tracePt t="145065" x="10182225" y="1906588"/>
          <p14:tracePt t="145074" x="10134600" y="1890713"/>
          <p14:tracePt t="145082" x="10094913" y="1865313"/>
          <p14:tracePt t="145089" x="10079038" y="1857375"/>
          <p14:tracePt t="145099" x="10055225" y="1857375"/>
          <p14:tracePt t="145106" x="10039350" y="1849438"/>
          <p14:tracePt t="145115" x="10023475" y="1841500"/>
          <p14:tracePt t="145121" x="10007600" y="1833563"/>
          <p14:tracePt t="145130" x="9983788" y="1833563"/>
          <p14:tracePt t="145137" x="9967913" y="1833563"/>
          <p14:tracePt t="145145" x="9952038" y="1833563"/>
          <p14:tracePt t="145153" x="9936163" y="1833563"/>
          <p14:tracePt t="145162" x="9918700" y="1833563"/>
          <p14:tracePt t="145169" x="9902825" y="1833563"/>
          <p14:tracePt t="145178" x="9879013" y="1841500"/>
          <p14:tracePt t="145186" x="9863138" y="1849438"/>
          <p14:tracePt t="145191" x="9847263" y="1849438"/>
          <p14:tracePt t="145199" x="9831388" y="1857375"/>
          <p14:tracePt t="145208" x="9815513" y="1873250"/>
          <p14:tracePt t="145215" x="9791700" y="1873250"/>
          <p14:tracePt t="145223" x="9775825" y="1898650"/>
          <p14:tracePt t="145232" x="9759950" y="1914525"/>
          <p14:tracePt t="145239" x="9736138" y="1930400"/>
          <p14:tracePt t="145248" x="9712325" y="1954213"/>
          <p14:tracePt t="145256" x="9688513" y="1970088"/>
          <p14:tracePt t="145264" x="9656763" y="1993900"/>
          <p14:tracePt t="145271" x="9625013" y="2025650"/>
          <p14:tracePt t="145280" x="9609138" y="2049463"/>
          <p14:tracePt t="145288" x="9585325" y="2081213"/>
          <p14:tracePt t="145297" x="9567863" y="2097088"/>
          <p14:tracePt t="145303" x="9536113" y="2128838"/>
          <p14:tracePt t="145309" x="9520238" y="2152650"/>
          <p14:tracePt t="145317" x="9488488" y="2184400"/>
          <p14:tracePt t="145325" x="9456738" y="2216150"/>
          <p14:tracePt t="145333" x="9432925" y="2257425"/>
          <p14:tracePt t="145341" x="9409113" y="2305050"/>
          <p14:tracePt t="145349" x="9385300" y="2368550"/>
          <p14:tracePt t="145358" x="9377363" y="2439988"/>
          <p14:tracePt t="145366" x="9369425" y="2503488"/>
          <p14:tracePt t="145374" x="9361488" y="2559050"/>
          <p14:tracePt t="145382" x="9353550" y="2600325"/>
          <p14:tracePt t="145390" x="9345613" y="2647950"/>
          <p14:tracePt t="145398" x="9345613" y="2687638"/>
          <p14:tracePt t="145406" x="9337675" y="2735263"/>
          <p14:tracePt t="145415" x="9337675" y="2767013"/>
          <p14:tracePt t="145421" x="9337675" y="2790825"/>
          <p14:tracePt t="145430" x="9337675" y="2814638"/>
          <p14:tracePt t="145437" x="9337675" y="2838450"/>
          <p14:tracePt t="145444" x="9337675" y="2854325"/>
          <p14:tracePt t="145451" x="9337675" y="2870200"/>
          <p14:tracePt t="145460" x="9337675" y="2886075"/>
          <p14:tracePt t="145467" x="9337675" y="2901950"/>
          <p14:tracePt t="145476" x="9337675" y="2909888"/>
          <p14:tracePt t="145484" x="9337675" y="2927350"/>
          <p14:tracePt t="145492" x="9337675" y="2943225"/>
          <p14:tracePt t="145499" x="9337675" y="2967038"/>
          <p14:tracePt t="145508" x="9337675" y="2982913"/>
          <p14:tracePt t="145516" x="9329738" y="2998788"/>
          <p14:tracePt t="145525" x="9329738" y="3022600"/>
          <p14:tracePt t="145534" x="9321800" y="3046413"/>
          <p14:tracePt t="145541" x="9321800" y="3070225"/>
          <p14:tracePt t="145548" x="9313863" y="3101975"/>
          <p14:tracePt t="145557" x="9313863" y="3133725"/>
          <p14:tracePt t="145562" x="9313863" y="3165475"/>
          <p14:tracePt t="145570" x="9313863" y="3189288"/>
          <p14:tracePt t="145577" x="9313863" y="3236913"/>
          <p14:tracePt t="145586" x="9313863" y="3270250"/>
          <p14:tracePt t="145593" x="9313863" y="3294063"/>
          <p14:tracePt t="145601" x="9313863" y="3317875"/>
          <p14:tracePt t="145609" x="9313863" y="3349625"/>
          <p14:tracePt t="145617" x="9313863" y="3381375"/>
          <p14:tracePt t="145625" x="9321800" y="3405188"/>
          <p14:tracePt t="145633" x="9321800" y="3436938"/>
          <p14:tracePt t="145642" x="9329738" y="3460750"/>
          <p14:tracePt t="145649" x="9329738" y="3508375"/>
          <p14:tracePt t="145657" x="9329738" y="3548063"/>
          <p14:tracePt t="145668" x="9337675" y="3595688"/>
          <p14:tracePt t="145675" x="9345613" y="3636963"/>
          <p14:tracePt t="145682" x="9353550" y="3684588"/>
          <p14:tracePt t="145687" x="9353550" y="3716338"/>
          <p14:tracePt t="145696" x="9361488" y="3763963"/>
          <p14:tracePt t="145703" x="9369425" y="3795713"/>
          <p14:tracePt t="145712" x="9377363" y="3843338"/>
          <p14:tracePt t="145720" x="9385300" y="3875088"/>
          <p14:tracePt t="145727" x="9393238" y="3898900"/>
          <p14:tracePt t="145736" x="9401175" y="3922713"/>
          <p14:tracePt t="145743" x="9401175" y="3948113"/>
          <p14:tracePt t="145751" x="9409113" y="3979863"/>
          <p14:tracePt t="145759" x="9417050" y="3995738"/>
          <p14:tracePt t="145767" x="9424988" y="4019550"/>
          <p14:tracePt t="145776" x="9424988" y="4035425"/>
          <p14:tracePt t="145783" x="9432925" y="4051300"/>
          <p14:tracePt t="145790" x="9440863" y="4075113"/>
          <p14:tracePt t="145799" x="9448800" y="4090988"/>
          <p14:tracePt t="145805" x="9448800" y="4114800"/>
          <p14:tracePt t="145814" x="9456738" y="4122738"/>
          <p14:tracePt t="145821" x="9464675" y="4138613"/>
          <p14:tracePt t="145831" x="9464675" y="4154488"/>
          <p14:tracePt t="145837" x="9472613" y="4170363"/>
          <p14:tracePt t="145848" x="9480550" y="4186238"/>
          <p14:tracePt t="145855" x="9488488" y="4202113"/>
          <p14:tracePt t="145863" x="9488488" y="4217988"/>
          <p14:tracePt t="145871" x="9496425" y="4241800"/>
          <p14:tracePt t="145878" x="9504363" y="4257675"/>
          <p14:tracePt t="145887" x="9512300" y="4273550"/>
          <p14:tracePt t="145897" x="9512300" y="4291013"/>
          <p14:tracePt t="145901" x="9536113" y="4306888"/>
          <p14:tracePt t="145909" x="9544050" y="4330700"/>
          <p14:tracePt t="145917" x="9551988" y="4346575"/>
          <p14:tracePt t="145923" x="9559925" y="4362450"/>
          <p14:tracePt t="145932" x="9575800" y="4378325"/>
          <p14:tracePt t="145940" x="9585325" y="4410075"/>
          <p14:tracePt t="145948" x="9609138" y="4433888"/>
          <p14:tracePt t="145957" x="9625013" y="4449763"/>
          <p14:tracePt t="145964" x="9640888" y="4473575"/>
          <p14:tracePt t="145972" x="9648825" y="4489450"/>
          <p14:tracePt t="145981" x="9672638" y="4505325"/>
          <p14:tracePt t="145987" x="9680575" y="4521200"/>
          <p14:tracePt t="145998" x="9696450" y="4545013"/>
          <p14:tracePt t="146003" x="9720263" y="4560888"/>
          <p14:tracePt t="146017" x="9736138" y="4576763"/>
          <p14:tracePt t="146022" x="9752013" y="4600575"/>
          <p14:tracePt t="146027" x="9783763" y="4624388"/>
          <p14:tracePt t="146035" x="9799638" y="4649788"/>
          <p14:tracePt t="146042" x="9823450" y="4665663"/>
          <p14:tracePt t="146050" x="9839325" y="4673600"/>
          <p14:tracePt t="146057" x="9855200" y="4697413"/>
          <p14:tracePt t="146066" x="9871075" y="4705350"/>
          <p14:tracePt t="146073" x="9886950" y="4721225"/>
          <p14:tracePt t="146082" x="9902825" y="4729163"/>
          <p14:tracePt t="146090" x="9910763" y="4745038"/>
          <p14:tracePt t="146097" x="9936163" y="4745038"/>
          <p14:tracePt t="146106" x="9952038" y="4752975"/>
          <p14:tracePt t="146115" x="9967913" y="4760913"/>
          <p14:tracePt t="146121" x="9983788" y="4760913"/>
          <p14:tracePt t="146130" x="10007600" y="4776788"/>
          <p14:tracePt t="146137" x="10023475" y="4784725"/>
          <p14:tracePt t="146146" x="10039350" y="4784725"/>
          <p14:tracePt t="146153" x="10063163" y="4800600"/>
          <p14:tracePt t="146164" x="10079038" y="4808538"/>
          <p14:tracePt t="146167" x="10102850" y="4816475"/>
          <p14:tracePt t="146175" x="10134600" y="4824413"/>
          <p14:tracePt t="146183" x="10158413" y="4832350"/>
          <p14:tracePt t="146192" x="10182225" y="4840288"/>
          <p14:tracePt t="146200" x="10213975" y="4848225"/>
          <p14:tracePt t="146207" x="10237788" y="4856163"/>
          <p14:tracePt t="146216" x="10261600" y="4864100"/>
          <p14:tracePt t="146223" x="10287000" y="4872038"/>
          <p14:tracePt t="146232" x="10302875" y="4872038"/>
          <p14:tracePt t="146240" x="10318750" y="4872038"/>
          <p14:tracePt t="146248" x="10334625" y="4872038"/>
          <p14:tracePt t="146255" x="10350500" y="4879975"/>
          <p14:tracePt t="146264" x="10358438" y="4879975"/>
          <p14:tracePt t="146303" x="10366375" y="4887913"/>
          <p14:tracePt t="146309" x="10374313" y="4887913"/>
          <p14:tracePt t="146317" x="10398125" y="4887913"/>
          <p14:tracePt t="146326" x="10429875" y="4895850"/>
          <p14:tracePt t="146333" x="10477500" y="4911725"/>
          <p14:tracePt t="146341" x="10533063" y="4943475"/>
          <p14:tracePt t="146350" x="10572750" y="4992688"/>
          <p14:tracePt t="146357" x="10612438" y="5024438"/>
          <p14:tracePt t="146366" x="10637838" y="5048250"/>
          <p14:tracePt t="146373" x="10653713" y="5056188"/>
          <p14:tracePt t="146382" x="10653713" y="5064125"/>
          <p14:tracePt t="146760" x="10653713" y="5056188"/>
          <p14:tracePt t="146823" x="10653713" y="5032375"/>
          <p14:tracePt t="146829" x="10653713" y="5008563"/>
          <p14:tracePt t="146837" x="10653713" y="4984750"/>
          <p14:tracePt t="146845" x="10677525" y="4967288"/>
          <p14:tracePt t="146853" x="10693400" y="4967288"/>
          <p14:tracePt t="146861" x="10709275" y="4967288"/>
          <p14:tracePt t="146869" x="10733088" y="4967288"/>
          <p14:tracePt t="146877" x="10748963" y="4967288"/>
          <p14:tracePt t="146886" x="10764838" y="4967288"/>
          <p14:tracePt t="146898" x="10780713" y="4959350"/>
          <p14:tracePt t="146901" x="10796588" y="4951413"/>
          <p14:tracePt t="146917" x="10804525" y="4951413"/>
          <p14:tracePt t="146923" x="10804525" y="4943475"/>
          <p14:tracePt t="146931" x="10812463" y="4935538"/>
          <p14:tracePt t="146939" x="10820400" y="4927600"/>
          <p14:tracePt t="146965" x="10820400" y="4919663"/>
          <p14:tracePt t="146972" x="10828338" y="4919663"/>
          <p14:tracePt t="146980" x="10828338" y="4911725"/>
          <p14:tracePt t="146987" x="10844213" y="4903788"/>
          <p14:tracePt t="146996" x="10852150" y="4895850"/>
          <p14:tracePt t="147004" x="10868025" y="4887913"/>
          <p14:tracePt t="147011" x="10883900" y="4887913"/>
          <p14:tracePt t="147019" x="10907713" y="4879975"/>
          <p14:tracePt t="147025" x="10923588" y="4872038"/>
          <p14:tracePt t="147044" x="10939463" y="4864100"/>
          <p14:tracePt t="147050" x="10955338" y="4856163"/>
          <p14:tracePt t="147057" x="10980738" y="4848225"/>
          <p14:tracePt t="147067" x="10988675" y="4848225"/>
          <p14:tracePt t="147073" x="11004550" y="4840288"/>
          <p14:tracePt t="147083" x="11020425" y="4832350"/>
          <p14:tracePt t="147089" x="11044238" y="4832350"/>
          <p14:tracePt t="147097" x="11060113" y="4816475"/>
          <p14:tracePt t="147105" x="11075988" y="4808538"/>
          <p14:tracePt t="147113" x="11091863" y="4808538"/>
          <p14:tracePt t="147122" x="11107738" y="4792663"/>
          <p14:tracePt t="147130" x="11131550" y="4784725"/>
          <p14:tracePt t="147137" x="11147425" y="4760913"/>
          <p14:tracePt t="147146" x="11171238" y="4752975"/>
          <p14:tracePt t="147151" x="11202988" y="4737100"/>
          <p14:tracePt t="147159" x="11234738" y="4721225"/>
          <p14:tracePt t="147168" x="11282363" y="4705350"/>
          <p14:tracePt t="147175" x="11331575" y="4689475"/>
          <p14:tracePt t="147184" x="11363325" y="4681538"/>
          <p14:tracePt t="147191" x="11387138" y="4665663"/>
          <p14:tracePt t="147200" x="11410950" y="4649788"/>
          <p14:tracePt t="147207" x="11434763" y="4633913"/>
          <p14:tracePt t="147217" x="11458575" y="4608513"/>
          <p14:tracePt t="147223" x="11498263" y="4584700"/>
          <p14:tracePt t="147233" x="11530013" y="4568825"/>
          <p14:tracePt t="147239" x="11561763" y="4537075"/>
          <p14:tracePt t="147248" x="11609388" y="4505325"/>
          <p14:tracePt t="147258" x="11657013" y="4473575"/>
          <p14:tracePt t="147267" x="11706225" y="4441825"/>
          <p14:tracePt t="147273" x="11761788" y="4410075"/>
          <p14:tracePt t="147283" x="11793538" y="4378325"/>
          <p14:tracePt t="147291" x="11833225" y="4346575"/>
          <p14:tracePt t="147293" x="11864975" y="4322763"/>
          <p14:tracePt t="147301" x="11896725" y="4281488"/>
          <p14:tracePt t="147309" x="11920538" y="4249738"/>
          <p14:tracePt t="147317" x="11952288" y="4225925"/>
          <p14:tracePt t="147325" x="11976100" y="4194175"/>
          <p14:tracePt t="147334" x="12007850" y="4162425"/>
          <p14:tracePt t="147341" x="12025313" y="4138613"/>
          <p14:tracePt t="147350" x="12033250" y="4114800"/>
          <p14:tracePt t="147357" x="12049125" y="4098925"/>
          <p14:tracePt t="147367" x="12065000" y="4075113"/>
          <p14:tracePt t="147373" x="12072938" y="4059238"/>
          <p14:tracePt t="147382" x="12080875" y="4043363"/>
          <p14:tracePt t="147389" x="12096750" y="4027488"/>
          <p14:tracePt t="147401" x="12104688" y="4003675"/>
          <p14:tracePt t="147406" x="12128500" y="3979863"/>
          <p14:tracePt t="147414" x="12144375" y="3956050"/>
          <p14:tracePt t="147425" x="12168188" y="39227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F3 – Depleted Matrix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197F93-A162-40EC-8827-B7759D74B4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12139" r="3476" b="10598"/>
          <a:stretch/>
        </p:blipFill>
        <p:spPr>
          <a:xfrm rot="5400000">
            <a:off x="785621" y="2032289"/>
            <a:ext cx="5729641" cy="35861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EBDFB8-F5F9-4088-843D-D39C5F622A6D}"/>
              </a:ext>
            </a:extLst>
          </p:cNvPr>
          <p:cNvCxnSpPr/>
          <p:nvPr/>
        </p:nvCxnSpPr>
        <p:spPr>
          <a:xfrm>
            <a:off x="2420875" y="1789756"/>
            <a:ext cx="2773680" cy="0"/>
          </a:xfrm>
          <a:prstGeom prst="line">
            <a:avLst/>
          </a:prstGeom>
          <a:ln w="28575">
            <a:solidFill>
              <a:srgbClr val="D59C6D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FE58A7-36C6-4A56-87F2-C88E70F9E324}"/>
              </a:ext>
            </a:extLst>
          </p:cNvPr>
          <p:cNvSpPr txBox="1"/>
          <p:nvPr/>
        </p:nvSpPr>
        <p:spPr>
          <a:xfrm>
            <a:off x="6152914" y="3363705"/>
            <a:ext cx="5091349" cy="1200329"/>
          </a:xfrm>
          <a:prstGeom prst="rect">
            <a:avLst/>
          </a:prstGeom>
          <a:solidFill>
            <a:srgbClr val="D59C6D"/>
          </a:solidFill>
          <a:ln>
            <a:solidFill>
              <a:srgbClr val="53515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Sandy Clay Loam</a:t>
            </a:r>
          </a:p>
          <a:p>
            <a:r>
              <a:rPr lang="en-US" dirty="0"/>
              <a:t>10YR 4/1</a:t>
            </a:r>
            <a:r>
              <a:rPr lang="en-US" dirty="0">
                <a:effectLst/>
              </a:rPr>
              <a:t>   (dark gray)</a:t>
            </a:r>
          </a:p>
          <a:p>
            <a:r>
              <a:rPr lang="en-US" dirty="0">
                <a:effectLst/>
              </a:rPr>
              <a:t>Redox concentrations: 25%, 10YR 5/6, diffuse, round</a:t>
            </a:r>
          </a:p>
          <a:p>
            <a:r>
              <a:rPr lang="en-US" dirty="0">
                <a:effectLst/>
              </a:rPr>
              <a:t>1.5 – 9.75 inches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B44C84-FFF8-4958-B35E-A04AA050DFCF}"/>
              </a:ext>
            </a:extLst>
          </p:cNvPr>
          <p:cNvSpPr txBox="1"/>
          <p:nvPr/>
        </p:nvSpPr>
        <p:spPr>
          <a:xfrm>
            <a:off x="6152915" y="960549"/>
            <a:ext cx="2207314" cy="923330"/>
          </a:xfrm>
          <a:prstGeom prst="rect">
            <a:avLst/>
          </a:prstGeom>
          <a:solidFill>
            <a:srgbClr val="D59C6D"/>
          </a:solidFill>
          <a:ln>
            <a:solidFill>
              <a:srgbClr val="53515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Sandy Clay Loam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N 3/  (very dark gray)</a:t>
            </a:r>
          </a:p>
          <a:p>
            <a:r>
              <a:rPr lang="en-US" dirty="0">
                <a:effectLst/>
              </a:rPr>
              <a:t>0 – 1.5 inches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092A80-AF3F-400B-B9EE-37908470E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31"/>
    </mc:Choice>
    <mc:Fallback>
      <p:transition spd="slow" advTm="73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32" x="598488" y="95250"/>
          <p14:tracePt t="9340" x="733425" y="150813"/>
          <p14:tracePt t="9350" x="836613" y="184150"/>
          <p14:tracePt t="9357" x="909638" y="223838"/>
          <p14:tracePt t="9367" x="981075" y="255588"/>
          <p14:tracePt t="9372" x="1028700" y="279400"/>
          <p14:tracePt t="9383" x="1068388" y="311150"/>
          <p14:tracePt t="9388" x="1092200" y="327025"/>
          <p14:tracePt t="9395" x="1123950" y="350838"/>
          <p14:tracePt t="9402" x="1147763" y="374650"/>
          <p14:tracePt t="9410" x="1187450" y="390525"/>
          <p14:tracePt t="9418" x="1220788" y="414338"/>
          <p14:tracePt t="9427" x="1252538" y="430213"/>
          <p14:tracePt t="9434" x="1292225" y="446088"/>
          <p14:tracePt t="9445" x="1355725" y="469900"/>
          <p14:tracePt t="9451" x="1411288" y="485775"/>
          <p14:tracePt t="9458" x="1474788" y="509588"/>
          <p14:tracePt t="9467" x="1538288" y="534988"/>
          <p14:tracePt t="9476" x="1611313" y="558800"/>
          <p14:tracePt t="9487" x="1674813" y="598488"/>
          <p14:tracePt t="9491" x="1746250" y="630238"/>
          <p14:tracePt t="9500" x="1809750" y="661988"/>
          <p14:tracePt t="9504" x="1889125" y="693738"/>
          <p14:tracePt t="9516" x="1993900" y="749300"/>
          <p14:tracePt t="9522" x="2097088" y="804863"/>
          <p14:tracePt t="9528" x="2200275" y="862013"/>
          <p14:tracePt t="9536" x="2281238" y="917575"/>
          <p14:tracePt t="9544" x="2360613" y="973138"/>
          <p14:tracePt t="9552" x="2432050" y="1020763"/>
          <p14:tracePt t="9560" x="2503488" y="1092200"/>
          <p14:tracePt t="9569" x="2559050" y="1147763"/>
          <p14:tracePt t="9576" x="2606675" y="1220788"/>
          <p14:tracePt t="9584" x="2655888" y="1268413"/>
          <p14:tracePt t="9592" x="2695575" y="1323975"/>
          <p14:tracePt t="9602" x="2719388" y="1355725"/>
          <p14:tracePt t="9608" x="2743200" y="1395413"/>
          <p14:tracePt t="9619" x="2767013" y="1419225"/>
          <p14:tracePt t="9624" x="2774950" y="1450975"/>
          <p14:tracePt t="9634" x="2782888" y="1474788"/>
          <p14:tracePt t="9638" x="2790825" y="1482725"/>
          <p14:tracePt t="9650" x="2790825" y="1490663"/>
          <p14:tracePt t="9654" x="2790825" y="1498600"/>
          <p14:tracePt t="9705" x="2798763" y="1506538"/>
          <p14:tracePt t="9720" x="2806700" y="1506538"/>
          <p14:tracePt t="9804" x="2806700" y="1490663"/>
          <p14:tracePt t="9813" x="2806700" y="1466850"/>
          <p14:tracePt t="9821" x="2798763" y="1443038"/>
          <p14:tracePt t="9828" x="2790825" y="1419225"/>
          <p14:tracePt t="9836" x="2790825" y="1403350"/>
          <p14:tracePt t="9844" x="2782888" y="1379538"/>
          <p14:tracePt t="9852" x="2767013" y="1363663"/>
          <p14:tracePt t="9860" x="2759075" y="1355725"/>
          <p14:tracePt t="9868" x="2751138" y="1347788"/>
          <p14:tracePt t="9876" x="2727325" y="1331913"/>
          <p14:tracePt t="9884" x="2719388" y="1331913"/>
          <p14:tracePt t="9890" x="2711450" y="1323975"/>
          <p14:tracePt t="9909" x="2703513" y="1323975"/>
          <p14:tracePt t="9924" x="2695575" y="1316038"/>
          <p14:tracePt t="9930" x="2687638" y="1316038"/>
          <p14:tracePt t="9938" x="2679700" y="1308100"/>
          <p14:tracePt t="9946" x="2663825" y="1308100"/>
          <p14:tracePt t="9954" x="2655888" y="1308100"/>
          <p14:tracePt t="9962" x="2640013" y="1308100"/>
          <p14:tracePt t="9970" x="2616200" y="1308100"/>
          <p14:tracePt t="9979" x="2590800" y="1308100"/>
          <p14:tracePt t="9986" x="2566988" y="1308100"/>
          <p14:tracePt t="9994" x="2535238" y="1308100"/>
          <p14:tracePt t="10002" x="2511425" y="1316038"/>
          <p14:tracePt t="10010" x="2479675" y="1323975"/>
          <p14:tracePt t="10018" x="2455863" y="1331913"/>
          <p14:tracePt t="10024" x="2424113" y="1339850"/>
          <p14:tracePt t="10033" x="2392363" y="1347788"/>
          <p14:tracePt t="10040" x="2368550" y="1363663"/>
          <p14:tracePt t="10050" x="2344738" y="1371600"/>
          <p14:tracePt t="10057" x="2328863" y="1387475"/>
          <p14:tracePt t="10066" x="2320925" y="1395413"/>
          <p14:tracePt t="10072" x="2305050" y="1411288"/>
          <p14:tracePt t="10083" x="2305050" y="1419225"/>
          <p14:tracePt t="10088" x="2297113" y="1435100"/>
          <p14:tracePt t="10098" x="2289175" y="1458913"/>
          <p14:tracePt t="10104" x="2289175" y="1482725"/>
          <p14:tracePt t="10113" x="2281238" y="1506538"/>
          <p14:tracePt t="10120" x="2281238" y="1530350"/>
          <p14:tracePt t="10129" x="2281238" y="1547813"/>
          <p14:tracePt t="10136" x="2281238" y="1571625"/>
          <p14:tracePt t="10144" x="2281238" y="1587500"/>
          <p14:tracePt t="10151" x="2281238" y="1603375"/>
          <p14:tracePt t="10158" x="2281238" y="1619250"/>
          <p14:tracePt t="10167" x="2289175" y="1643063"/>
          <p14:tracePt t="10174" x="2297113" y="1658938"/>
          <p14:tracePt t="10184" x="2305050" y="1666875"/>
          <p14:tracePt t="10190" x="2312988" y="1674813"/>
          <p14:tracePt t="10200" x="2328863" y="1682750"/>
          <p14:tracePt t="10210" x="2344738" y="1690688"/>
          <p14:tracePt t="10215" x="2360613" y="1698625"/>
          <p14:tracePt t="10222" x="2376488" y="1698625"/>
          <p14:tracePt t="10232" x="2400300" y="1706563"/>
          <p14:tracePt t="10238" x="2432050" y="1714500"/>
          <p14:tracePt t="10251" x="2455863" y="1722438"/>
          <p14:tracePt t="10255" x="2487613" y="1730375"/>
          <p14:tracePt t="10262" x="2535238" y="1738313"/>
          <p14:tracePt t="10268" x="2574925" y="1738313"/>
          <p14:tracePt t="10279" x="2632075" y="1746250"/>
          <p14:tracePt t="10284" x="2695575" y="1754188"/>
          <p14:tracePt t="10292" x="2751138" y="1762125"/>
          <p14:tracePt t="10301" x="2814638" y="1762125"/>
          <p14:tracePt t="10308" x="2878138" y="1762125"/>
          <p14:tracePt t="10318" x="2941638" y="1762125"/>
          <p14:tracePt t="10325" x="3006725" y="1762125"/>
          <p14:tracePt t="10334" x="3062288" y="1762125"/>
          <p14:tracePt t="10341" x="3117850" y="1762125"/>
          <p14:tracePt t="10350" x="3173413" y="1762125"/>
          <p14:tracePt t="10356" x="3213100" y="1762125"/>
          <p14:tracePt t="10365" x="3268663" y="1754188"/>
          <p14:tracePt t="10373" x="3317875" y="1754188"/>
          <p14:tracePt t="10382" x="3357563" y="1754188"/>
          <p14:tracePt t="10388" x="3397250" y="1754188"/>
          <p14:tracePt t="10395" x="3444875" y="1754188"/>
          <p14:tracePt t="10402" x="3484563" y="1754188"/>
          <p14:tracePt t="10410" x="3508375" y="1754188"/>
          <p14:tracePt t="10418" x="3540125" y="1754188"/>
          <p14:tracePt t="10426" x="3579813" y="1754188"/>
          <p14:tracePt t="10434" x="3603625" y="1754188"/>
          <p14:tracePt t="10442" x="3643313" y="1754188"/>
          <p14:tracePt t="10451" x="3676650" y="1754188"/>
          <p14:tracePt t="10458" x="3708400" y="1762125"/>
          <p14:tracePt t="10467" x="3756025" y="1770063"/>
          <p14:tracePt t="10474" x="3795713" y="1770063"/>
          <p14:tracePt t="10484" x="3843338" y="1778000"/>
          <p14:tracePt t="10491" x="3883025" y="1778000"/>
          <p14:tracePt t="10501" x="3930650" y="1778000"/>
          <p14:tracePt t="10506" x="3978275" y="1778000"/>
          <p14:tracePt t="10516" x="4051300" y="1785938"/>
          <p14:tracePt t="10524" x="4098925" y="1785938"/>
          <p14:tracePt t="10530" x="4154488" y="1785938"/>
          <p14:tracePt t="10541" x="4210050" y="1793875"/>
          <p14:tracePt t="10544" x="4265613" y="1793875"/>
          <p14:tracePt t="10552" x="4305300" y="1793875"/>
          <p14:tracePt t="10561" x="4352925" y="1801813"/>
          <p14:tracePt t="10568" x="4386263" y="1809750"/>
          <p14:tracePt t="10576" x="4418013" y="1809750"/>
          <p14:tracePt t="10584" x="4441825" y="1817688"/>
          <p14:tracePt t="10592" x="4465638" y="1817688"/>
          <p14:tracePt t="10601" x="4489450" y="1817688"/>
          <p14:tracePt t="10608" x="4529138" y="1817688"/>
          <p14:tracePt t="10618" x="4560888" y="1817688"/>
          <p14:tracePt t="10624" x="4592638" y="1817688"/>
          <p14:tracePt t="10634" x="4640263" y="1817688"/>
          <p14:tracePt t="10638" x="4672013" y="1809750"/>
          <p14:tracePt t="10650" x="4705350" y="1801813"/>
          <p14:tracePt t="10656" x="4737100" y="1793875"/>
          <p14:tracePt t="10662" x="4760913" y="1785938"/>
          <p14:tracePt t="10670" x="4784725" y="1785938"/>
          <p14:tracePt t="10678" x="4808538" y="1778000"/>
          <p14:tracePt t="10686" x="4824413" y="1770063"/>
          <p14:tracePt t="10694" x="4848225" y="1762125"/>
          <p14:tracePt t="10702" x="4864100" y="1762125"/>
          <p14:tracePt t="10710" x="4872038" y="1754188"/>
          <p14:tracePt t="10718" x="4879975" y="1746250"/>
          <p14:tracePt t="10728" x="4895850" y="1746250"/>
          <p14:tracePt t="10735" x="4911725" y="1738313"/>
          <p14:tracePt t="10742" x="4927600" y="1730375"/>
          <p14:tracePt t="10751" x="4943475" y="1722438"/>
          <p14:tracePt t="10758" x="4967288" y="1722438"/>
          <p14:tracePt t="10767" x="4991100" y="1714500"/>
          <p14:tracePt t="10772" x="5014913" y="1706563"/>
          <p14:tracePt t="10780" x="5038725" y="1698625"/>
          <p14:tracePt t="10788" x="5064125" y="1698625"/>
          <p14:tracePt t="10797" x="5087938" y="1690688"/>
          <p14:tracePt t="10804" x="5103813" y="1682750"/>
          <p14:tracePt t="10813" x="5127625" y="1674813"/>
          <p14:tracePt t="10820" x="5143500" y="1674813"/>
          <p14:tracePt t="10828" x="5167313" y="1666875"/>
          <p14:tracePt t="10836" x="5183188" y="1666875"/>
          <p14:tracePt t="10844" x="5199063" y="1658938"/>
          <p14:tracePt t="10852" x="5214938" y="1658938"/>
          <p14:tracePt t="10861" x="5230813" y="1651000"/>
          <p14:tracePt t="10868" x="5254625" y="1651000"/>
          <p14:tracePt t="10876" x="5278438" y="1651000"/>
          <p14:tracePt t="10885" x="5294313" y="1651000"/>
          <p14:tracePt t="10892" x="5318125" y="1651000"/>
          <p14:tracePt t="10901" x="5334000" y="1651000"/>
          <p14:tracePt t="10906" x="5349875" y="1651000"/>
          <p14:tracePt t="10917" x="5373688" y="1651000"/>
          <p14:tracePt t="10922" x="5397500" y="1651000"/>
          <p14:tracePt t="10930" x="5414963" y="1651000"/>
          <p14:tracePt t="10938" x="5430838" y="1651000"/>
          <p14:tracePt t="10946" x="5446713" y="1651000"/>
          <p14:tracePt t="10956" x="5462588" y="1651000"/>
          <p14:tracePt t="10962" x="5470525" y="1651000"/>
          <p14:tracePt t="10970" x="5478463" y="1651000"/>
          <p14:tracePt t="11153" x="5486400" y="1658938"/>
          <p14:tracePt t="11168" x="5486400" y="1666875"/>
          <p14:tracePt t="11231" x="5494338" y="1674813"/>
          <p14:tracePt t="11238" x="5518150" y="1682750"/>
          <p14:tracePt t="11246" x="5541963" y="1682750"/>
          <p14:tracePt t="11254" x="5565775" y="1690688"/>
          <p14:tracePt t="11262" x="5589588" y="1698625"/>
          <p14:tracePt t="11270" x="5613400" y="1698625"/>
          <p14:tracePt t="11276" x="5637213" y="1698625"/>
          <p14:tracePt t="11285" x="5661025" y="1698625"/>
          <p14:tracePt t="11293" x="5684838" y="1698625"/>
          <p14:tracePt t="11301" x="5708650" y="1698625"/>
          <p14:tracePt t="11308" x="5724525" y="1698625"/>
          <p14:tracePt t="11318" x="5740400" y="1698625"/>
          <p14:tracePt t="11324" x="5749925" y="1698625"/>
          <p14:tracePt t="11334" x="5757863" y="1690688"/>
          <p14:tracePt t="11340" x="5765800" y="1682750"/>
          <p14:tracePt t="11356" x="5765800" y="1674813"/>
          <p14:tracePt t="11372" x="5765800" y="1666875"/>
          <p14:tracePt t="11388" x="5765800" y="1658938"/>
          <p14:tracePt t="11398" x="5765800" y="1651000"/>
          <p14:tracePt t="11412" x="5757863" y="1643063"/>
          <p14:tracePt t="11427" x="5757863" y="1635125"/>
          <p14:tracePt t="11442" x="5765800" y="1627188"/>
          <p14:tracePt t="11451" x="5789613" y="1619250"/>
          <p14:tracePt t="11458" x="5845175" y="1619250"/>
          <p14:tracePt t="11468" x="5924550" y="1619250"/>
          <p14:tracePt t="11474" x="6027738" y="1627188"/>
          <p14:tracePt t="11484" x="6148388" y="1651000"/>
          <p14:tracePt t="11490" x="6283325" y="1658938"/>
          <p14:tracePt t="11500" x="6402388" y="1674813"/>
          <p14:tracePt t="11506" x="6515100" y="1682750"/>
          <p14:tracePt t="11514" x="6594475" y="1690688"/>
          <p14:tracePt t="11522" x="6650038" y="1690688"/>
          <p14:tracePt t="11530" x="6673850" y="1698625"/>
          <p14:tracePt t="11539" x="6681788" y="1698625"/>
          <p14:tracePt t="11592" x="6673850" y="1698625"/>
          <p14:tracePt t="11601" x="6665913" y="1698625"/>
          <p14:tracePt t="11608" x="6657975" y="1698625"/>
          <p14:tracePt t="11618" x="6650038" y="1698625"/>
          <p14:tracePt t="11624" x="6626225" y="1690688"/>
          <p14:tracePt t="11635" x="6602413" y="1682750"/>
          <p14:tracePt t="11641" x="6578600" y="1682750"/>
          <p14:tracePt t="11652" x="6538913" y="1674813"/>
          <p14:tracePt t="11655" x="6499225" y="1666875"/>
          <p14:tracePt t="11663" x="6451600" y="1658938"/>
          <p14:tracePt t="11670" x="6386513" y="1651000"/>
          <p14:tracePt t="11678" x="6323013" y="1643063"/>
          <p14:tracePt t="11686" x="6259513" y="1643063"/>
          <p14:tracePt t="11694" x="6196013" y="1643063"/>
          <p14:tracePt t="11702" x="6132513" y="1635125"/>
          <p14:tracePt t="11710" x="6075363" y="1635125"/>
          <p14:tracePt t="11719" x="6019800" y="1635125"/>
          <p14:tracePt t="11726" x="5980113" y="1635125"/>
          <p14:tracePt t="11735" x="5932488" y="1635125"/>
          <p14:tracePt t="11742" x="5908675" y="1627188"/>
          <p14:tracePt t="11752" x="5884863" y="1627188"/>
          <p14:tracePt t="11763" x="5861050" y="1627188"/>
          <p14:tracePt t="11767" x="5845175" y="1627188"/>
          <p14:tracePt t="11774" x="5821363" y="1627188"/>
          <p14:tracePt t="11783" x="5797550" y="1627188"/>
          <p14:tracePt t="11788" x="5773738" y="1627188"/>
          <p14:tracePt t="11797" x="5749925" y="1627188"/>
          <p14:tracePt t="11805" x="5724525" y="1627188"/>
          <p14:tracePt t="11812" x="5700713" y="1627188"/>
          <p14:tracePt t="11821" x="5684838" y="1627188"/>
          <p14:tracePt t="11828" x="5676900" y="1627188"/>
          <p14:tracePt t="11836" x="5661025" y="1627188"/>
          <p14:tracePt t="11844" x="5637213" y="1627188"/>
          <p14:tracePt t="11853" x="5629275" y="1627188"/>
          <p14:tracePt t="11860" x="5621338" y="1627188"/>
          <p14:tracePt t="11869" x="5613400" y="1627188"/>
          <p14:tracePt t="11892" x="5605463" y="1627188"/>
          <p14:tracePt t="11987" x="5621338" y="1619250"/>
          <p14:tracePt t="11994" x="5637213" y="1611313"/>
          <p14:tracePt t="12002" x="5661025" y="1603375"/>
          <p14:tracePt t="12010" x="5684838" y="1603375"/>
          <p14:tracePt t="12019" x="5708650" y="1595438"/>
          <p14:tracePt t="12026" x="5732463" y="1587500"/>
          <p14:tracePt t="12034" x="5765800" y="1587500"/>
          <p14:tracePt t="12040" x="5797550" y="1587500"/>
          <p14:tracePt t="12048" x="5829300" y="1587500"/>
          <p14:tracePt t="12056" x="5853113" y="1587500"/>
          <p14:tracePt t="12065" x="5868988" y="1579563"/>
          <p14:tracePt t="12182" x="5861050" y="1579563"/>
          <p14:tracePt t="12190" x="5845175" y="1579563"/>
          <p14:tracePt t="12198" x="5837238" y="1571625"/>
          <p14:tracePt t="12206" x="5821363" y="1571625"/>
          <p14:tracePt t="12215" x="5813425" y="1571625"/>
          <p14:tracePt t="12222" x="5797550" y="1571625"/>
          <p14:tracePt t="12230" x="5781675" y="1571625"/>
          <p14:tracePt t="12238" x="5765800" y="1571625"/>
          <p14:tracePt t="12246" x="5757863" y="1579563"/>
          <p14:tracePt t="12254" x="5749925" y="1579563"/>
          <p14:tracePt t="12262" x="5749925" y="1587500"/>
          <p14:tracePt t="12270" x="5740400" y="1587500"/>
          <p14:tracePt t="12278" x="5740400" y="1595438"/>
          <p14:tracePt t="12288" x="5732463" y="1595438"/>
          <p14:tracePt t="12292" x="5732463" y="1603375"/>
          <p14:tracePt t="12310" x="5724525" y="1611313"/>
          <p14:tracePt t="12326" x="5716588" y="1611313"/>
          <p14:tracePt t="12349" x="5716588" y="1619250"/>
          <p14:tracePt t="12364" x="5708650" y="1619250"/>
          <p14:tracePt t="12380" x="5692775" y="1619250"/>
          <p14:tracePt t="12388" x="5676900" y="1619250"/>
          <p14:tracePt t="12396" x="5668963" y="1619250"/>
          <p14:tracePt t="12404" x="5661025" y="1619250"/>
          <p14:tracePt t="12410" x="5645150" y="1619250"/>
          <p14:tracePt t="12419" x="5629275" y="1627188"/>
          <p14:tracePt t="12428" x="5613400" y="1627188"/>
          <p14:tracePt t="12437" x="5597525" y="1627188"/>
          <p14:tracePt t="12444" x="5581650" y="1627188"/>
          <p14:tracePt t="12454" x="5557838" y="1635125"/>
          <p14:tracePt t="12458" x="5534025" y="1635125"/>
          <p14:tracePt t="12468" x="5510213" y="1643063"/>
          <p14:tracePt t="12474" x="5462588" y="1643063"/>
          <p14:tracePt t="12483" x="5422900" y="1651000"/>
          <p14:tracePt t="12490" x="5373688" y="1658938"/>
          <p14:tracePt t="12499" x="5326063" y="1666875"/>
          <p14:tracePt t="12507" x="5294313" y="1674813"/>
          <p14:tracePt t="12514" x="5254625" y="1690688"/>
          <p14:tracePt t="12522" x="5230813" y="1706563"/>
          <p14:tracePt t="12532" x="5191125" y="1722438"/>
          <p14:tracePt t="12540" x="5167313" y="1746250"/>
          <p14:tracePt t="12544" x="5143500" y="1770063"/>
          <p14:tracePt t="12553" x="5119688" y="1785938"/>
          <p14:tracePt t="12560" x="5103813" y="1801813"/>
          <p14:tracePt t="12569" x="5087938" y="1817688"/>
          <p14:tracePt t="12586" x="5080000" y="1825625"/>
          <p14:tracePt t="12602" x="5080000" y="1833563"/>
          <p14:tracePt t="12618" x="5072063" y="1841500"/>
          <p14:tracePt t="12624" x="5072063" y="1849438"/>
          <p14:tracePt t="12640" x="5072063" y="1857375"/>
          <p14:tracePt t="12665" x="5072063" y="1865313"/>
          <p14:tracePt t="12820" x="5087938" y="1865313"/>
          <p14:tracePt t="12828" x="5111750" y="1865313"/>
          <p14:tracePt t="12836" x="5135563" y="1857375"/>
          <p14:tracePt t="12844" x="5167313" y="1849438"/>
          <p14:tracePt t="12853" x="5207000" y="1849438"/>
          <p14:tracePt t="12860" x="5246688" y="1841500"/>
          <p14:tracePt t="12870" x="5270500" y="1833563"/>
          <p14:tracePt t="12876" x="5310188" y="1825625"/>
          <p14:tracePt t="12886" x="5334000" y="1817688"/>
          <p14:tracePt t="12892" x="5349875" y="1817688"/>
          <p14:tracePt t="12902" x="5349875" y="1809750"/>
          <p14:tracePt t="12908" x="5357813" y="1801813"/>
          <p14:tracePt t="12922" x="5357813" y="1793875"/>
          <p14:tracePt t="12938" x="5357813" y="1785938"/>
          <p14:tracePt t="12963" x="5357813" y="1778000"/>
          <p14:tracePt t="12978" x="5357813" y="1770063"/>
          <p14:tracePt t="12994" x="5357813" y="1762125"/>
          <p14:tracePt t="13010" x="5357813" y="1754188"/>
          <p14:tracePt t="13341" x="5349875" y="1754188"/>
          <p14:tracePt t="14270" x="5357813" y="1754188"/>
          <p14:tracePt t="14288" x="5365750" y="1754188"/>
          <p14:tracePt t="14861" x="5349875" y="1738313"/>
          <p14:tracePt t="14869" x="5334000" y="1722438"/>
          <p14:tracePt t="14877" x="5310188" y="1714500"/>
          <p14:tracePt t="14885" x="5286375" y="1698625"/>
          <p14:tracePt t="14892" x="5262563" y="1698625"/>
          <p14:tracePt t="14900" x="5230813" y="1690688"/>
          <p14:tracePt t="14908" x="5207000" y="1690688"/>
          <p14:tracePt t="14916" x="5183188" y="1690688"/>
          <p14:tracePt t="14924" x="5151438" y="1698625"/>
          <p14:tracePt t="14932" x="5127625" y="1722438"/>
          <p14:tracePt t="14940" x="5095875" y="1746250"/>
          <p14:tracePt t="14946" x="5072063" y="1770063"/>
          <p14:tracePt t="14955" x="5056188" y="1785938"/>
          <p14:tracePt t="14964" x="5030788" y="1809750"/>
          <p14:tracePt t="14971" x="5022850" y="1825625"/>
          <p14:tracePt t="14978" x="5006975" y="1833563"/>
          <p14:tracePt t="15107" x="5006975" y="1841500"/>
          <p14:tracePt t="15138" x="5006975" y="1849438"/>
          <p14:tracePt t="15147" x="5006975" y="1857375"/>
          <p14:tracePt t="15152" x="5014913" y="1873250"/>
          <p14:tracePt t="15160" x="5022850" y="1890713"/>
          <p14:tracePt t="15172" x="5030788" y="1898650"/>
          <p14:tracePt t="15287" x="5046663" y="1890713"/>
          <p14:tracePt t="15294" x="5056188" y="1890713"/>
          <p14:tracePt t="15303" x="5056188" y="1881188"/>
          <p14:tracePt t="15311" x="5064125" y="1881188"/>
          <p14:tracePt t="15318" x="5064125" y="1873250"/>
          <p14:tracePt t="15326" x="5072063" y="1865313"/>
          <p14:tracePt t="15332" x="5080000" y="1865313"/>
          <p14:tracePt t="15348" x="5087938" y="1857375"/>
          <p14:tracePt t="15364" x="5095875" y="1857375"/>
          <p14:tracePt t="15381" x="5103813" y="1857375"/>
          <p14:tracePt t="15389" x="5111750" y="1849438"/>
          <p14:tracePt t="15406" x="5119688" y="1849438"/>
          <p14:tracePt t="15422" x="5127625" y="1849438"/>
          <p14:tracePt t="15445" x="5135563" y="1849438"/>
          <p14:tracePt t="15455" x="5143500" y="1849438"/>
          <p14:tracePt t="15467" x="5151438" y="1849438"/>
          <p14:tracePt t="15490" x="5159375" y="1849438"/>
          <p14:tracePt t="15601" x="5159375" y="1841500"/>
          <p14:tracePt t="15610" x="5159375" y="1833563"/>
          <p14:tracePt t="15619" x="5159375" y="1817688"/>
          <p14:tracePt t="15632" x="5167313" y="1809750"/>
          <p14:tracePt t="15640" x="5175250" y="1809750"/>
          <p14:tracePt t="15648" x="5175250" y="1801813"/>
          <p14:tracePt t="15752" x="5183188" y="1801813"/>
          <p14:tracePt t="15760" x="5191125" y="1801813"/>
          <p14:tracePt t="15768" x="5199063" y="1801813"/>
          <p14:tracePt t="15777" x="5207000" y="1809750"/>
          <p14:tracePt t="15783" x="5222875" y="1817688"/>
          <p14:tracePt t="15792" x="5238750" y="1825625"/>
          <p14:tracePt t="15799" x="5262563" y="1825625"/>
          <p14:tracePt t="15807" x="5278438" y="1833563"/>
          <p14:tracePt t="15814" x="5278438" y="1841500"/>
          <p14:tracePt t="15823" x="5294313" y="1841500"/>
          <p14:tracePt t="15839" x="5302250" y="1849438"/>
          <p14:tracePt t="15966" x="5310188" y="1849438"/>
          <p14:tracePt t="15986" x="5326063" y="1865313"/>
          <p14:tracePt t="15994" x="5341938" y="1865313"/>
          <p14:tracePt t="16003" x="5357813" y="1873250"/>
          <p14:tracePt t="16010" x="5373688" y="1881188"/>
          <p14:tracePt t="16019" x="5389563" y="1890713"/>
          <p14:tracePt t="16026" x="5414963" y="1890713"/>
          <p14:tracePt t="16036" x="5430838" y="1898650"/>
          <p14:tracePt t="16043" x="5446713" y="1906588"/>
          <p14:tracePt t="16050" x="5462588" y="1906588"/>
          <p14:tracePt t="16058" x="5470525" y="1914525"/>
          <p14:tracePt t="16082" x="5478463" y="1922463"/>
          <p14:tracePt t="16105" x="5486400" y="1930400"/>
          <p14:tracePt t="16113" x="5494338" y="1930400"/>
          <p14:tracePt t="16128" x="5502275" y="1938338"/>
          <p14:tracePt t="16144" x="5510213" y="1938338"/>
          <p14:tracePt t="16184" x="5510213" y="1946275"/>
          <p14:tracePt t="16194" x="5518150" y="1954213"/>
          <p14:tracePt t="16200" x="5526088" y="1954213"/>
          <p14:tracePt t="16209" x="5526088" y="1970088"/>
          <p14:tracePt t="16216" x="5526088" y="1978025"/>
          <p14:tracePt t="16224" x="5534025" y="2001838"/>
          <p14:tracePt t="16230" x="5541963" y="2025650"/>
          <p14:tracePt t="16240" x="5541963" y="2049463"/>
          <p14:tracePt t="16246" x="5549900" y="2073275"/>
          <p14:tracePt t="16256" x="5557838" y="2097088"/>
          <p14:tracePt t="16262" x="5565775" y="2128838"/>
          <p14:tracePt t="16273" x="5573713" y="2176463"/>
          <p14:tracePt t="16278" x="5581650" y="2216150"/>
          <p14:tracePt t="16289" x="5589588" y="2257425"/>
          <p14:tracePt t="16294" x="5589588" y="2281238"/>
          <p14:tracePt t="16303" x="5589588" y="2305050"/>
          <p14:tracePt t="16310" x="5589588" y="2328863"/>
          <p14:tracePt t="16318" x="5589588" y="2344738"/>
          <p14:tracePt t="16326" x="5589588" y="2360613"/>
          <p14:tracePt t="16335" x="5589588" y="2376488"/>
          <p14:tracePt t="16342" x="5589588" y="2392363"/>
          <p14:tracePt t="16348" x="5589588" y="2408238"/>
          <p14:tracePt t="16358" x="5589588" y="2424113"/>
          <p14:tracePt t="16364" x="5597525" y="2439988"/>
          <p14:tracePt t="16373" x="5605463" y="2463800"/>
          <p14:tracePt t="16380" x="5613400" y="2479675"/>
          <p14:tracePt t="16390" x="5613400" y="2495550"/>
          <p14:tracePt t="16397" x="5613400" y="2511425"/>
          <p14:tracePt t="16406" x="5613400" y="2519363"/>
          <p14:tracePt t="16413" x="5613400" y="2535238"/>
          <p14:tracePt t="16422" x="5613400" y="2543175"/>
          <p14:tracePt t="16428" x="5613400" y="2559050"/>
          <p14:tracePt t="16436" x="5613400" y="2566988"/>
          <p14:tracePt t="16444" x="5613400" y="2584450"/>
          <p14:tracePt t="16452" x="5605463" y="2624138"/>
          <p14:tracePt t="16458" x="5597525" y="2679700"/>
          <p14:tracePt t="16466" x="5589588" y="2727325"/>
          <p14:tracePt t="16474" x="5589588" y="2790825"/>
          <p14:tracePt t="16482" x="5589588" y="2854325"/>
          <p14:tracePt t="16491" x="5589588" y="2919413"/>
          <p14:tracePt t="16498" x="5589588" y="2982913"/>
          <p14:tracePt t="16507" x="5597525" y="3062288"/>
          <p14:tracePt t="16514" x="5605463" y="3133725"/>
          <p14:tracePt t="16524" x="5605463" y="3205163"/>
          <p14:tracePt t="16530" x="5605463" y="3286125"/>
          <p14:tracePt t="16540" x="5605463" y="3349625"/>
          <p14:tracePt t="16546" x="5605463" y="3413125"/>
          <p14:tracePt t="16557" x="5613400" y="3476625"/>
          <p14:tracePt t="16562" x="5613400" y="3540125"/>
          <p14:tracePt t="16574" x="5613400" y="3605213"/>
          <p14:tracePt t="16578" x="5613400" y="3644900"/>
          <p14:tracePt t="16586" x="5613400" y="3692525"/>
          <p14:tracePt t="16592" x="5613400" y="3724275"/>
          <p14:tracePt t="16600" x="5613400" y="3748088"/>
          <p14:tracePt t="16608" x="5613400" y="3763963"/>
          <p14:tracePt t="16616" x="5613400" y="3779838"/>
          <p14:tracePt t="16642" x="5613400" y="3787775"/>
          <p14:tracePt t="16658" x="5613400" y="3795713"/>
          <p14:tracePt t="16665" x="5613400" y="3803650"/>
          <p14:tracePt t="16674" x="5613400" y="3819525"/>
          <p14:tracePt t="16680" x="5613400" y="3835400"/>
          <p14:tracePt t="16691" x="5613400" y="3851275"/>
          <p14:tracePt t="16696" x="5621338" y="3875088"/>
          <p14:tracePt t="16707" x="5629275" y="3898900"/>
          <p14:tracePt t="16712" x="5629275" y="3922713"/>
          <p14:tracePt t="16718" x="5645150" y="3948113"/>
          <p14:tracePt t="16726" x="5661025" y="3979863"/>
          <p14:tracePt t="16734" x="5684838" y="4011613"/>
          <p14:tracePt t="16742" x="5700713" y="4051300"/>
          <p14:tracePt t="16750" x="5740400" y="4106863"/>
          <p14:tracePt t="16758" x="5773738" y="4170363"/>
          <p14:tracePt t="16766" x="5797550" y="4233863"/>
          <p14:tracePt t="16774" x="5813425" y="4306888"/>
          <p14:tracePt t="16782" x="5821363" y="4386263"/>
          <p14:tracePt t="16792" x="5837238" y="4473575"/>
          <p14:tracePt t="16798" x="5845175" y="4568825"/>
          <p14:tracePt t="16808" x="5853113" y="4673600"/>
          <p14:tracePt t="16814" x="5861050" y="4776788"/>
          <p14:tracePt t="16824" x="5892800" y="4903788"/>
          <p14:tracePt t="16830" x="5916613" y="5008563"/>
          <p14:tracePt t="16840" x="5924550" y="5119688"/>
          <p14:tracePt t="16846" x="5940425" y="5222875"/>
          <p14:tracePt t="16852" x="5940425" y="5319713"/>
          <p14:tracePt t="16860" x="5948363" y="5414963"/>
          <p14:tracePt t="16870" x="5956300" y="5510213"/>
          <p14:tracePt t="16879" x="5980113" y="5597525"/>
          <p14:tracePt t="16890" x="5995988" y="5670550"/>
          <p14:tracePt t="16894" x="6019800" y="5741988"/>
          <p14:tracePt t="16900" x="6043613" y="5805488"/>
          <p14:tracePt t="16909" x="6067425" y="5861050"/>
          <p14:tracePt t="16916" x="6067425" y="5900738"/>
          <p14:tracePt t="16924" x="6075363" y="5916613"/>
          <p14:tracePt t="16932" x="6075363" y="5924550"/>
          <p14:tracePt t="16940" x="6083300" y="5932488"/>
          <p14:tracePt t="16956" x="6083300" y="5940425"/>
          <p14:tracePt t="16987" x="6083300" y="5948363"/>
          <p14:tracePt t="17002" x="6083300" y="5956300"/>
          <p14:tracePt t="17010" x="6067425" y="5972175"/>
          <p14:tracePt t="17018" x="6035675" y="5995988"/>
          <p14:tracePt t="17026" x="5988050" y="6021388"/>
          <p14:tracePt t="17034" x="5940425" y="6045200"/>
          <p14:tracePt t="17042" x="5884863" y="6069013"/>
          <p14:tracePt t="17050" x="5845175" y="6084888"/>
          <p14:tracePt t="17058" x="5805488" y="6100763"/>
          <p14:tracePt t="17067" x="5781675" y="6108700"/>
          <p14:tracePt t="17074" x="5749925" y="6116638"/>
          <p14:tracePt t="17080" x="5724525" y="6124575"/>
          <p14:tracePt t="17090" x="5708650" y="6124575"/>
          <p14:tracePt t="17097" x="5692775" y="6132513"/>
          <p14:tracePt t="17107" x="5668963" y="6140450"/>
          <p14:tracePt t="17112" x="5645150" y="6148388"/>
          <p14:tracePt t="17121" x="5613400" y="6156325"/>
          <p14:tracePt t="17128" x="5581650" y="6156325"/>
          <p14:tracePt t="17137" x="5549900" y="6164263"/>
          <p14:tracePt t="17144" x="5518150" y="6172200"/>
          <p14:tracePt t="17152" x="5486400" y="6188075"/>
          <p14:tracePt t="17160" x="5454650" y="6196013"/>
          <p14:tracePt t="17174" x="5430838" y="6196013"/>
          <p14:tracePt t="17176" x="5407025" y="6203950"/>
          <p14:tracePt t="17184" x="5389563" y="6211888"/>
          <p14:tracePt t="17192" x="5373688" y="6219825"/>
          <p14:tracePt t="17200" x="5349875" y="6219825"/>
          <p14:tracePt t="17210" x="5326063" y="6235700"/>
          <p14:tracePt t="17214" x="5302250" y="6251575"/>
          <p14:tracePt t="17224" x="5278438" y="6259513"/>
          <p14:tracePt t="17230" x="5246688" y="6275388"/>
          <p14:tracePt t="17242" x="5230813" y="6283325"/>
          <p14:tracePt t="17246" x="5214938" y="6283325"/>
          <p14:tracePt t="17258" x="5199063" y="6291263"/>
          <p14:tracePt t="17262" x="5175250" y="6299200"/>
          <p14:tracePt t="17272" x="5151438" y="6307138"/>
          <p14:tracePt t="17282" x="5127625" y="6307138"/>
          <p14:tracePt t="17288" x="5103813" y="6315075"/>
          <p14:tracePt t="17294" x="5080000" y="6323013"/>
          <p14:tracePt t="17302" x="5056188" y="6330950"/>
          <p14:tracePt t="17310" x="5030788" y="6330950"/>
          <p14:tracePt t="17318" x="5006975" y="6338888"/>
          <p14:tracePt t="17326" x="4991100" y="6338888"/>
          <p14:tracePt t="17334" x="4975225" y="6348413"/>
          <p14:tracePt t="17346" x="4951413" y="6356350"/>
          <p14:tracePt t="17351" x="4919663" y="6356350"/>
          <p14:tracePt t="17359" x="4879975" y="6364288"/>
          <p14:tracePt t="17364" x="4840288" y="6372225"/>
          <p14:tracePt t="17374" x="4800600" y="6380163"/>
          <p14:tracePt t="17380" x="4768850" y="6380163"/>
          <p14:tracePt t="17390" x="4745038" y="6380163"/>
          <p14:tracePt t="17396" x="4705350" y="6388100"/>
          <p14:tracePt t="17405" x="4679950" y="6388100"/>
          <p14:tracePt t="17412" x="4656138" y="6396038"/>
          <p14:tracePt t="17420" x="4632325" y="6396038"/>
          <p14:tracePt t="17428" x="4616450" y="6403975"/>
          <p14:tracePt t="17437" x="4600575" y="6403975"/>
          <p14:tracePt t="17444" x="4584700" y="6403975"/>
          <p14:tracePt t="17452" x="4560888" y="6411913"/>
          <p14:tracePt t="17458" x="4537075" y="6419850"/>
          <p14:tracePt t="17466" x="4513263" y="6419850"/>
          <p14:tracePt t="17475" x="4489450" y="6419850"/>
          <p14:tracePt t="17482" x="4457700" y="6419850"/>
          <p14:tracePt t="17491" x="4433888" y="6427788"/>
          <p14:tracePt t="17498" x="4410075" y="6427788"/>
          <p14:tracePt t="17510" x="4386263" y="6427788"/>
          <p14:tracePt t="17514" x="4370388" y="6427788"/>
          <p14:tracePt t="17524" x="4344988" y="6427788"/>
          <p14:tracePt t="17530" x="4329113" y="6427788"/>
          <p14:tracePt t="17541" x="4313238" y="6427788"/>
          <p14:tracePt t="17546" x="4297363" y="6427788"/>
          <p14:tracePt t="17555" x="4281488" y="6427788"/>
          <p14:tracePt t="17562" x="4265613" y="6419850"/>
          <p14:tracePt t="17570" x="4249738" y="6419850"/>
          <p14:tracePt t="17578" x="4233863" y="6419850"/>
          <p14:tracePt t="17587" x="4225925" y="6419850"/>
          <p14:tracePt t="17592" x="4210050" y="6419850"/>
          <p14:tracePt t="17600" x="4194175" y="6419850"/>
          <p14:tracePt t="17609" x="4186238" y="6419850"/>
          <p14:tracePt t="17624" x="4178300" y="6419850"/>
          <p14:tracePt t="17632" x="4170363" y="6419850"/>
          <p14:tracePt t="17648" x="4170363" y="6411913"/>
          <p14:tracePt t="17689" x="4162425" y="6411913"/>
          <p14:tracePt t="17704" x="4146550" y="6403975"/>
          <p14:tracePt t="17712" x="4130675" y="6403975"/>
          <p14:tracePt t="17718" x="4122738" y="6403975"/>
          <p14:tracePt t="17726" x="4114800" y="6403975"/>
          <p14:tracePt t="17734" x="4106863" y="6403975"/>
          <p14:tracePt t="17886" x="4114800" y="6396038"/>
          <p14:tracePt t="17893" x="4138613" y="6388100"/>
          <p14:tracePt t="17900" x="4186238" y="6380163"/>
          <p14:tracePt t="17908" x="4233863" y="6372225"/>
          <p14:tracePt t="17916" x="4297363" y="6364288"/>
          <p14:tracePt t="17925" x="4344988" y="6364288"/>
          <p14:tracePt t="17932" x="4402138" y="6356350"/>
          <p14:tracePt t="17941" x="4449763" y="6356350"/>
          <p14:tracePt t="17949" x="4489450" y="6348413"/>
          <p14:tracePt t="17958" x="4537075" y="6348413"/>
          <p14:tracePt t="17962" x="4560888" y="6348413"/>
          <p14:tracePt t="17971" x="4584700" y="6348413"/>
          <p14:tracePt t="17978" x="4600575" y="6348413"/>
          <p14:tracePt t="17987" x="4616450" y="6348413"/>
          <p14:tracePt t="17994" x="4632325" y="6348413"/>
          <p14:tracePt t="18002" x="4648200" y="6348413"/>
          <p14:tracePt t="18010" x="4672013" y="6348413"/>
          <p14:tracePt t="18018" x="4687888" y="6348413"/>
          <p14:tracePt t="18026" x="4705350" y="6348413"/>
          <p14:tracePt t="18034" x="4721225" y="6348413"/>
          <p14:tracePt t="18042" x="4737100" y="6348413"/>
          <p14:tracePt t="18050" x="4745038" y="6348413"/>
          <p14:tracePt t="18059" x="4768850" y="6338888"/>
          <p14:tracePt t="18067" x="4768850" y="6330950"/>
          <p14:tracePt t="18075" x="4776788" y="6330950"/>
          <p14:tracePt t="18082" x="4792663" y="6330950"/>
          <p14:tracePt t="18096" x="4808538" y="6323013"/>
          <p14:tracePt t="18112" x="4816475" y="6323013"/>
          <p14:tracePt t="18132" x="4832350" y="6315075"/>
          <p14:tracePt t="18138" x="4848225" y="6315075"/>
          <p14:tracePt t="18146" x="4864100" y="6315075"/>
          <p14:tracePt t="18152" x="4879975" y="6307138"/>
          <p14:tracePt t="18160" x="4903788" y="6307138"/>
          <p14:tracePt t="18168" x="4927600" y="6307138"/>
          <p14:tracePt t="18176" x="4951413" y="6307138"/>
          <p14:tracePt t="18192" x="4983163" y="6307138"/>
          <p14:tracePt t="18193" x="5022850" y="6307138"/>
          <p14:tracePt t="18200" x="5072063" y="6307138"/>
          <p14:tracePt t="18213" x="5103813" y="6307138"/>
          <p14:tracePt t="18218" x="5135563" y="6307138"/>
          <p14:tracePt t="18224" x="5167313" y="6307138"/>
          <p14:tracePt t="18232" x="5191125" y="6307138"/>
          <p14:tracePt t="18238" x="5207000" y="6307138"/>
          <p14:tracePt t="18246" x="5222875" y="6307138"/>
          <p14:tracePt t="18254" x="5246688" y="6307138"/>
          <p14:tracePt t="18262" x="5254625" y="6307138"/>
          <p14:tracePt t="18271" x="5270500" y="6307138"/>
          <p14:tracePt t="18278" x="5278438" y="6307138"/>
          <p14:tracePt t="18286" x="5294313" y="6307138"/>
          <p14:tracePt t="18294" x="5302250" y="6307138"/>
          <p14:tracePt t="18314" x="5310188" y="6307138"/>
          <p14:tracePt t="18328" x="5318125" y="6307138"/>
          <p14:tracePt t="18343" x="5326063" y="6307138"/>
          <p14:tracePt t="18364" x="5334000" y="6307138"/>
          <p14:tracePt t="18372" x="5341938" y="6307138"/>
          <p14:tracePt t="18380" x="5349875" y="6307138"/>
          <p14:tracePt t="18390" x="5349875" y="6299200"/>
          <p14:tracePt t="18396" x="5357813" y="6299200"/>
          <p14:tracePt t="18412" x="5365750" y="6299200"/>
          <p14:tracePt t="18420" x="5365750" y="6291263"/>
          <p14:tracePt t="18446" x="5373688" y="6291263"/>
          <p14:tracePt t="18469" x="5381625" y="6283325"/>
          <p14:tracePt t="18574" x="5381625" y="6275388"/>
          <p14:tracePt t="18586" x="5381625" y="6267450"/>
          <p14:tracePt t="18594" x="5381625" y="6259513"/>
          <p14:tracePt t="18688" x="5381625" y="6251575"/>
          <p14:tracePt t="18711" x="5381625" y="6243638"/>
          <p14:tracePt t="18728" x="5381625" y="6235700"/>
          <p14:tracePt t="18742" x="5381625" y="6227763"/>
          <p14:tracePt t="18750" x="5381625" y="6219825"/>
          <p14:tracePt t="18766" x="5381625" y="6211888"/>
          <p14:tracePt t="18776" x="5373688" y="6211888"/>
          <p14:tracePt t="18784" x="5373688" y="6203950"/>
          <p14:tracePt t="18800" x="5373688" y="6188075"/>
          <p14:tracePt t="18811" x="5373688" y="6180138"/>
          <p14:tracePt t="18814" x="5373688" y="6172200"/>
          <p14:tracePt t="18825" x="5373688" y="6156325"/>
          <p14:tracePt t="18830" x="5373688" y="6148388"/>
          <p14:tracePt t="18844" x="5373688" y="6140450"/>
          <p14:tracePt t="18852" x="5373688" y="6132513"/>
          <p14:tracePt t="19161" x="5373688" y="6124575"/>
          <p14:tracePt t="19168" x="5365750" y="6116638"/>
          <p14:tracePt t="19176" x="5365750" y="6108700"/>
          <p14:tracePt t="19197" x="5365750" y="6100763"/>
          <p14:tracePt t="19200" x="5365750" y="6084888"/>
          <p14:tracePt t="19209" x="5357813" y="6069013"/>
          <p14:tracePt t="19216" x="5357813" y="6053138"/>
          <p14:tracePt t="19225" x="5357813" y="6037263"/>
          <p14:tracePt t="19230" x="5357813" y="6021388"/>
          <p14:tracePt t="19239" x="5357813" y="6005513"/>
          <p14:tracePt t="19246" x="5357813" y="5980113"/>
          <p14:tracePt t="19254" x="5357813" y="5964238"/>
          <p14:tracePt t="19262" x="5349875" y="5948363"/>
          <p14:tracePt t="19270" x="5349875" y="5924550"/>
          <p14:tracePt t="19278" x="5349875" y="5900738"/>
          <p14:tracePt t="19287" x="5349875" y="5861050"/>
          <p14:tracePt t="19294" x="5349875" y="5821363"/>
          <p14:tracePt t="19302" x="5349875" y="5773738"/>
          <p14:tracePt t="19310" x="5349875" y="5718175"/>
          <p14:tracePt t="19318" x="5349875" y="5678488"/>
          <p14:tracePt t="19327" x="5349875" y="5629275"/>
          <p14:tracePt t="19339" x="5349875" y="5589588"/>
          <p14:tracePt t="19344" x="5357813" y="5541963"/>
          <p14:tracePt t="19350" x="5357813" y="5502275"/>
          <p14:tracePt t="19358" x="5357813" y="5470525"/>
          <p14:tracePt t="19364" x="5357813" y="5446713"/>
          <p14:tracePt t="19372" x="5357813" y="5422900"/>
          <p14:tracePt t="19380" x="5357813" y="5399088"/>
          <p14:tracePt t="19389" x="5341938" y="5375275"/>
          <p14:tracePt t="19396" x="5341938" y="5351463"/>
          <p14:tracePt t="19404" x="5334000" y="5327650"/>
          <p14:tracePt t="19413" x="5326063" y="5302250"/>
          <p14:tracePt t="19420" x="5310188" y="5278438"/>
          <p14:tracePt t="19428" x="5302250" y="5254625"/>
          <p14:tracePt t="19437" x="5294313" y="5230813"/>
          <p14:tracePt t="19444" x="5286375" y="5199063"/>
          <p14:tracePt t="19452" x="5278438" y="5175250"/>
          <p14:tracePt t="19461" x="5278438" y="5151438"/>
          <p14:tracePt t="19466" x="5270500" y="5127625"/>
          <p14:tracePt t="19478" x="5270500" y="5103813"/>
          <p14:tracePt t="19484" x="5262563" y="5087938"/>
          <p14:tracePt t="19492" x="5254625" y="5072063"/>
          <p14:tracePt t="19498" x="5254625" y="5056188"/>
          <p14:tracePt t="19509" x="5246688" y="5032375"/>
          <p14:tracePt t="19514" x="5246688" y="5016500"/>
          <p14:tracePt t="19522" x="5238750" y="5008563"/>
          <p14:tracePt t="19530" x="5238750" y="5000625"/>
          <p14:tracePt t="19539" x="5238750" y="4992688"/>
          <p14:tracePt t="19547" x="5230813" y="4984750"/>
          <p14:tracePt t="19562" x="5230813" y="4976813"/>
          <p14:tracePt t="19570" x="5222875" y="4976813"/>
          <p14:tracePt t="19578" x="5222875" y="4967288"/>
          <p14:tracePt t="19790" x="5222875" y="4959350"/>
          <p14:tracePt t="19798" x="5207000" y="4943475"/>
          <p14:tracePt t="19806" x="5199063" y="4935538"/>
          <p14:tracePt t="25788" x="5191125" y="4935538"/>
          <p14:tracePt t="26106" x="5159375" y="4927600"/>
          <p14:tracePt t="26115" x="5080000" y="4903788"/>
          <p14:tracePt t="26123" x="4999038" y="4895850"/>
          <p14:tracePt t="26132" x="4935538" y="4895850"/>
          <p14:tracePt t="26138" x="4887913" y="4895850"/>
          <p14:tracePt t="26148" x="4824413" y="4919663"/>
          <p14:tracePt t="26154" x="4760913" y="4943475"/>
          <p14:tracePt t="26162" x="4679950" y="4967288"/>
          <p14:tracePt t="26170" x="4616450" y="5000625"/>
          <p14:tracePt t="26176" x="4560888" y="5024438"/>
          <p14:tracePt t="26184" x="4521200" y="5048250"/>
          <p14:tracePt t="26193" x="4505325" y="5064125"/>
          <p14:tracePt t="26200" x="4497388" y="5080000"/>
          <p14:tracePt t="26209" x="4489450" y="5080000"/>
          <p14:tracePt t="26217" x="4489450" y="5087938"/>
          <p14:tracePt t="26343" x="4489450" y="5095875"/>
          <p14:tracePt t="26351" x="4481513" y="5135563"/>
          <p14:tracePt t="26359" x="4465638" y="5175250"/>
          <p14:tracePt t="26369" x="4441825" y="5222875"/>
          <p14:tracePt t="26375" x="4410075" y="5262563"/>
          <p14:tracePt t="26384" x="4362450" y="5294313"/>
          <p14:tracePt t="26390" x="4305300" y="5327650"/>
          <p14:tracePt t="26401" x="4249738" y="5367338"/>
          <p14:tracePt t="26408" x="4202113" y="5438775"/>
          <p14:tracePt t="26420" x="4178300" y="5502275"/>
          <p14:tracePt t="26423" x="4178300" y="5526088"/>
          <p14:tracePt t="26434" x="4178300" y="5549900"/>
          <p14:tracePt t="26564" x="4178300" y="5557838"/>
          <p14:tracePt t="26572" x="4194175" y="5557838"/>
          <p14:tracePt t="26578" x="4194175" y="5565775"/>
          <p14:tracePt t="26586" x="4210050" y="5573713"/>
          <p14:tracePt t="26602" x="4217988" y="5581650"/>
          <p14:tracePt t="26610" x="4225925" y="5581650"/>
          <p14:tracePt t="26618" x="4225925" y="5589588"/>
          <p14:tracePt t="26627" x="4233863" y="5589588"/>
          <p14:tracePt t="26634" x="4241800" y="5597525"/>
          <p14:tracePt t="26642" x="4241800" y="5605463"/>
          <p14:tracePt t="26651" x="4249738" y="5605463"/>
          <p14:tracePt t="26658" x="4257675" y="5605463"/>
          <p14:tracePt t="26668" x="4265613" y="5613400"/>
          <p14:tracePt t="26674" x="4273550" y="5613400"/>
          <p14:tracePt t="26683" x="4281488" y="5621338"/>
          <p14:tracePt t="26688" x="4297363" y="5629275"/>
          <p14:tracePt t="26696" x="4305300" y="5629275"/>
          <p14:tracePt t="26704" x="4313238" y="5637213"/>
          <p14:tracePt t="26712" x="4321175" y="5645150"/>
          <p14:tracePt t="26728" x="4337050" y="5653088"/>
          <p14:tracePt t="26744" x="4344988" y="5670550"/>
          <p14:tracePt t="26752" x="4344988" y="5686425"/>
          <p14:tracePt t="26760" x="4352925" y="5694363"/>
          <p14:tracePt t="26769" x="4352925" y="5702300"/>
          <p14:tracePt t="26776" x="4352925" y="5718175"/>
          <p14:tracePt t="26784" x="4352925" y="5734050"/>
          <p14:tracePt t="26792" x="4352925" y="5741988"/>
          <p14:tracePt t="26800" x="4344988" y="5757863"/>
          <p14:tracePt t="26807" x="4329113" y="5773738"/>
          <p14:tracePt t="26816" x="4313238" y="5789613"/>
          <p14:tracePt t="26823" x="4297363" y="5805488"/>
          <p14:tracePt t="26832" x="4281488" y="5821363"/>
          <p14:tracePt t="26838" x="4265613" y="5829300"/>
          <p14:tracePt t="26848" x="4241800" y="5845175"/>
          <p14:tracePt t="26854" x="4225925" y="5853113"/>
          <p14:tracePt t="26862" x="4202113" y="5861050"/>
          <p14:tracePt t="26870" x="4186238" y="5868988"/>
          <p14:tracePt t="26878" x="4162425" y="5876925"/>
          <p14:tracePt t="26886" x="4146550" y="5876925"/>
          <p14:tracePt t="26894" x="4122738" y="5884863"/>
          <p14:tracePt t="26902" x="4114800" y="5892800"/>
          <p14:tracePt t="26910" x="4106863" y="5892800"/>
          <p14:tracePt t="26927" x="4098925" y="5900738"/>
          <p14:tracePt t="26933" x="4098925" y="5908675"/>
          <p14:tracePt t="26940" x="4090988" y="5908675"/>
          <p14:tracePt t="26950" x="4090988" y="5916613"/>
          <p14:tracePt t="26956" x="4090988" y="5924550"/>
          <p14:tracePt t="26966" x="4083050" y="5940425"/>
          <p14:tracePt t="26972" x="4083050" y="5948363"/>
          <p14:tracePt t="26982" x="4083050" y="5964238"/>
          <p14:tracePt t="26988" x="4083050" y="5980113"/>
          <p14:tracePt t="26996" x="4083050" y="5995988"/>
          <p14:tracePt t="27004" x="4083050" y="6013450"/>
          <p14:tracePt t="27012" x="4090988" y="6037263"/>
          <p14:tracePt t="27020" x="4106863" y="6053138"/>
          <p14:tracePt t="27028" x="4114800" y="6076950"/>
          <p14:tracePt t="27034" x="4130675" y="6092825"/>
          <p14:tracePt t="27042" x="4130675" y="6108700"/>
          <p14:tracePt t="27052" x="4138613" y="6124575"/>
          <p14:tracePt t="27058" x="4146550" y="6132513"/>
          <p14:tracePt t="27074" x="4146550" y="6148388"/>
          <p14:tracePt t="27090" x="4146550" y="6164263"/>
          <p14:tracePt t="27102" x="4146550" y="6180138"/>
          <p14:tracePt t="27108" x="4146550" y="6196013"/>
          <p14:tracePt t="27121" x="4146550" y="6219825"/>
          <p14:tracePt t="27123" x="4146550" y="6235700"/>
          <p14:tracePt t="27133" x="4138613" y="6243638"/>
          <p14:tracePt t="27138" x="4130675" y="6259513"/>
          <p14:tracePt t="27147" x="4122738" y="6275388"/>
          <p14:tracePt t="27154" x="4114800" y="6283325"/>
          <p14:tracePt t="27162" x="4114800" y="6291263"/>
          <p14:tracePt t="27168" x="4106863" y="6291263"/>
          <p14:tracePt t="27181" x="4106863" y="6299200"/>
          <p14:tracePt t="27194" x="4098925" y="6307138"/>
          <p14:tracePt t="27201" x="4090988" y="6315075"/>
          <p14:tracePt t="27208" x="4083050" y="6315075"/>
          <p14:tracePt t="27217" x="4067175" y="6323013"/>
          <p14:tracePt t="27225" x="4051300" y="6330950"/>
          <p14:tracePt t="27234" x="4035425" y="6330950"/>
          <p14:tracePt t="27240" x="3994150" y="6338888"/>
          <p14:tracePt t="27250" x="3962400" y="6348413"/>
          <p14:tracePt t="27256" x="3914775" y="6356350"/>
          <p14:tracePt t="27266" x="3867150" y="6356350"/>
          <p14:tracePt t="27272" x="3819525" y="6356350"/>
          <p14:tracePt t="27280" x="3779838" y="6356350"/>
          <p14:tracePt t="27288" x="3748088" y="6356350"/>
          <p14:tracePt t="27299" x="3724275" y="6356350"/>
          <p14:tracePt t="27307" x="3700463" y="6348413"/>
          <p14:tracePt t="27312" x="3676650" y="6348413"/>
          <p14:tracePt t="27321" x="3651250" y="6348413"/>
          <p14:tracePt t="27326" x="3627438" y="6348413"/>
          <p14:tracePt t="27336" x="3595688" y="6338888"/>
          <p14:tracePt t="27342" x="3571875" y="6338888"/>
          <p14:tracePt t="27351" x="3556000" y="6338888"/>
          <p14:tracePt t="27358" x="3532188" y="6338888"/>
          <p14:tracePt t="27368" x="3500438" y="6338888"/>
          <p14:tracePt t="27374" x="3476625" y="6338888"/>
          <p14:tracePt t="27384" x="3452813" y="6338888"/>
          <p14:tracePt t="27390" x="3436938" y="6338888"/>
          <p14:tracePt t="27399" x="3421063" y="6338888"/>
          <p14:tracePt t="27412" x="3413125" y="6338888"/>
          <p14:tracePt t="27424" x="3405188" y="6338888"/>
          <p14:tracePt t="27439" x="3397250" y="6338888"/>
          <p14:tracePt t="27446" x="3381375" y="6338888"/>
          <p14:tracePt t="27452" x="3365500" y="6338888"/>
          <p14:tracePt t="27461" x="3349625" y="6338888"/>
          <p14:tracePt t="27468" x="3333750" y="6338888"/>
          <p14:tracePt t="27476" x="3325813" y="6338888"/>
          <p14:tracePt t="27484" x="3300413" y="6338888"/>
          <p14:tracePt t="27492" x="3284538" y="6338888"/>
          <p14:tracePt t="27501" x="3260725" y="6348413"/>
          <p14:tracePt t="27508" x="3244850" y="6348413"/>
          <p14:tracePt t="27522" x="3228975" y="6348413"/>
          <p14:tracePt t="27526" x="3205163" y="6348413"/>
          <p14:tracePt t="27534" x="3181350" y="6348413"/>
          <p14:tracePt t="27540" x="3157538" y="6348413"/>
          <p14:tracePt t="27547" x="3141663" y="6348413"/>
          <p14:tracePt t="27554" x="3117850" y="6348413"/>
          <p14:tracePt t="27562" x="3094038" y="6330950"/>
          <p14:tracePt t="27571" x="3070225" y="6323013"/>
          <p14:tracePt t="27578" x="3046413" y="6307138"/>
          <p14:tracePt t="27587" x="3014663" y="6283325"/>
          <p14:tracePt t="27596" x="2982913" y="6259513"/>
          <p14:tracePt t="27602" x="2933700" y="6227763"/>
          <p14:tracePt t="27610" x="2886075" y="6211888"/>
          <p14:tracePt t="27618" x="2830513" y="6180138"/>
          <p14:tracePt t="27626" x="2774950" y="6156325"/>
          <p14:tracePt t="27636" x="2735263" y="6140450"/>
          <p14:tracePt t="27642" x="2711450" y="6124575"/>
          <p14:tracePt t="27652" x="2679700" y="6108700"/>
          <p14:tracePt t="27668" x="2671763" y="6100763"/>
          <p14:tracePt t="27768" x="2663825" y="6061075"/>
          <p14:tracePt t="27776" x="2655888" y="6037263"/>
          <p14:tracePt t="27785" x="2647950" y="6013450"/>
          <p14:tracePt t="27790" x="2640013" y="5980113"/>
          <p14:tracePt t="27799" x="2640013" y="5940425"/>
          <p14:tracePt t="27806" x="2632075" y="5916613"/>
          <p14:tracePt t="27818" x="2632075" y="5884863"/>
          <p14:tracePt t="27822" x="2632075" y="5861050"/>
          <p14:tracePt t="27830" x="2632075" y="5829300"/>
          <p14:tracePt t="27838" x="2632075" y="5805488"/>
          <p14:tracePt t="27846" x="2632075" y="5781675"/>
          <p14:tracePt t="27854" x="2632075" y="5757863"/>
          <p14:tracePt t="27862" x="2632075" y="5734050"/>
          <p14:tracePt t="27870" x="2632075" y="5718175"/>
          <p14:tracePt t="27878" x="2632075" y="5694363"/>
          <p14:tracePt t="27886" x="2640013" y="5670550"/>
          <p14:tracePt t="27894" x="2647950" y="5645150"/>
          <p14:tracePt t="27902" x="2655888" y="5621338"/>
          <p14:tracePt t="27910" x="2655888" y="5597525"/>
          <p14:tracePt t="27918" x="2655888" y="5589588"/>
          <p14:tracePt t="27924" x="2655888" y="5581650"/>
          <p14:tracePt t="28022" x="2663825" y="5581650"/>
          <p14:tracePt t="28133" x="2671763" y="5573713"/>
          <p14:tracePt t="28138" x="2679700" y="5573713"/>
          <p14:tracePt t="28942" x="2687638" y="5573713"/>
          <p14:tracePt t="29082" x="2687638" y="5581650"/>
          <p14:tracePt t="29098" x="2687638" y="5589588"/>
          <p14:tracePt t="29106" x="2671763" y="5605463"/>
          <p14:tracePt t="29121" x="2663825" y="5605463"/>
          <p14:tracePt t="29123" x="2647950" y="5613400"/>
          <p14:tracePt t="29130" x="2647950" y="5621338"/>
          <p14:tracePt t="29138" x="2632075" y="5621338"/>
          <p14:tracePt t="29146" x="2632075" y="5629275"/>
          <p14:tracePt t="29154" x="2624138" y="5637213"/>
          <p14:tracePt t="29162" x="2616200" y="5637213"/>
          <p14:tracePt t="29170" x="2606675" y="5645150"/>
          <p14:tracePt t="29186" x="2598738" y="5653088"/>
          <p14:tracePt t="29203" x="2590800" y="5670550"/>
          <p14:tracePt t="29208" x="2582863" y="5678488"/>
          <p14:tracePt t="29218" x="2582863" y="5686425"/>
          <p14:tracePt t="29224" x="2574925" y="5702300"/>
          <p14:tracePt t="29234" x="2566988" y="5726113"/>
          <p14:tracePt t="29240" x="2559050" y="5741988"/>
          <p14:tracePt t="29248" x="2551113" y="5757863"/>
          <p14:tracePt t="29257" x="2535238" y="5781675"/>
          <p14:tracePt t="29264" x="2535238" y="5805488"/>
          <p14:tracePt t="29273" x="2519363" y="5829300"/>
          <p14:tracePt t="29280" x="2511425" y="5853113"/>
          <p14:tracePt t="29287" x="2511425" y="5868988"/>
          <p14:tracePt t="29294" x="2503488" y="5884863"/>
          <p14:tracePt t="29304" x="2495550" y="5900738"/>
          <p14:tracePt t="29310" x="2495550" y="5916613"/>
          <p14:tracePt t="29321" x="2487613" y="5916613"/>
          <p14:tracePt t="29326" x="2487613" y="5924550"/>
          <p14:tracePt t="29337" x="2479675" y="5924550"/>
          <p14:tracePt t="29358" x="2479675" y="5932488"/>
          <p14:tracePt t="29406" x="2479675" y="5940425"/>
          <p14:tracePt t="29415" x="2479675" y="5948363"/>
          <p14:tracePt t="29421" x="2479675" y="5972175"/>
          <p14:tracePt t="29429" x="2487613" y="5988050"/>
          <p14:tracePt t="29438" x="2487613" y="6005513"/>
          <p14:tracePt t="29444" x="2495550" y="6021388"/>
          <p14:tracePt t="29453" x="2495550" y="6037263"/>
          <p14:tracePt t="29460" x="2495550" y="6053138"/>
          <p14:tracePt t="29470" x="2503488" y="6069013"/>
          <p14:tracePt t="29476" x="2511425" y="6076950"/>
          <p14:tracePt t="29486" x="2511425" y="6092825"/>
          <p14:tracePt t="29492" x="2519363" y="6092825"/>
          <p14:tracePt t="29502" x="2519363" y="6100763"/>
          <p14:tracePt t="29508" x="2527300" y="6108700"/>
          <p14:tracePt t="29518" x="2535238" y="6116638"/>
          <p14:tracePt t="29533" x="2535238" y="6124575"/>
          <p14:tracePt t="29540" x="2543175" y="6124575"/>
          <p14:tracePt t="29549" x="2543175" y="6132513"/>
          <p14:tracePt t="29554" x="2551113" y="6132513"/>
          <p14:tracePt t="29562" x="2551113" y="6140450"/>
          <p14:tracePt t="29570" x="2559050" y="6140450"/>
          <p14:tracePt t="29578" x="2566988" y="6148388"/>
          <p14:tracePt t="29587" x="2566988" y="6156325"/>
          <p14:tracePt t="29594" x="2574925" y="6156325"/>
          <p14:tracePt t="29603" x="2590800" y="6164263"/>
          <p14:tracePt t="29610" x="2606675" y="6172200"/>
          <p14:tracePt t="29619" x="2624138" y="6172200"/>
          <p14:tracePt t="29626" x="2640013" y="6180138"/>
          <p14:tracePt t="29636" x="2663825" y="6188075"/>
          <p14:tracePt t="29642" x="2679700" y="6196013"/>
          <p14:tracePt t="29652" x="2695575" y="6196013"/>
          <p14:tracePt t="29658" x="2711450" y="6203950"/>
          <p14:tracePt t="29666" x="2735263" y="6211888"/>
          <p14:tracePt t="29674" x="2759075" y="6211888"/>
          <p14:tracePt t="29680" x="2782888" y="6219825"/>
          <p14:tracePt t="29688" x="2798763" y="6219825"/>
          <p14:tracePt t="29696" x="2822575" y="6219825"/>
          <p14:tracePt t="29704" x="2838450" y="6219825"/>
          <p14:tracePt t="29712" x="2854325" y="6219825"/>
          <p14:tracePt t="29720" x="2870200" y="6219825"/>
          <p14:tracePt t="29729" x="2886075" y="6219825"/>
          <p14:tracePt t="29737" x="2901950" y="6219825"/>
          <p14:tracePt t="29744" x="2925763" y="6211888"/>
          <p14:tracePt t="29754" x="2941638" y="6211888"/>
          <p14:tracePt t="29760" x="2957513" y="6211888"/>
          <p14:tracePt t="29770" x="2974975" y="6203950"/>
          <p14:tracePt t="29776" x="2990850" y="6203950"/>
          <p14:tracePt t="29786" x="3006725" y="6203950"/>
          <p14:tracePt t="29790" x="3022600" y="6203950"/>
          <p14:tracePt t="29798" x="3046413" y="6203950"/>
          <p14:tracePt t="29808" x="3062288" y="6203950"/>
          <p14:tracePt t="29814" x="3086100" y="6196013"/>
          <p14:tracePt t="29822" x="3101975" y="6196013"/>
          <p14:tracePt t="29830" x="3125788" y="6196013"/>
          <p14:tracePt t="29838" x="3149600" y="6196013"/>
          <p14:tracePt t="29846" x="3173413" y="6196013"/>
          <p14:tracePt t="29854" x="3205163" y="6196013"/>
          <p14:tracePt t="29862" x="3236913" y="6188075"/>
          <p14:tracePt t="29870" x="3260725" y="6188075"/>
          <p14:tracePt t="29878" x="3300413" y="6180138"/>
          <p14:tracePt t="29887" x="3325813" y="6172200"/>
          <p14:tracePt t="29896" x="3349625" y="6172200"/>
          <p14:tracePt t="29908" x="3381375" y="6172200"/>
          <p14:tracePt t="29912" x="3405188" y="6164263"/>
          <p14:tracePt t="29922" x="3421063" y="6156325"/>
          <p14:tracePt t="29926" x="3436938" y="6156325"/>
          <p14:tracePt t="29933" x="3452813" y="6148388"/>
          <p14:tracePt t="29940" x="3468688" y="6148388"/>
          <p14:tracePt t="29948" x="3492500" y="6140450"/>
          <p14:tracePt t="29956" x="3516313" y="6132513"/>
          <p14:tracePt t="29964" x="3532188" y="6124575"/>
          <p14:tracePt t="29972" x="3548063" y="6124575"/>
          <p14:tracePt t="29980" x="3563938" y="6116638"/>
          <p14:tracePt t="29988" x="3579813" y="6108700"/>
          <p14:tracePt t="29996" x="3603625" y="6108700"/>
          <p14:tracePt t="30004" x="3619500" y="6100763"/>
          <p14:tracePt t="30012" x="3635375" y="6092825"/>
          <p14:tracePt t="30020" x="3651250" y="6084888"/>
          <p14:tracePt t="30028" x="3668713" y="6084888"/>
          <p14:tracePt t="30037" x="3676650" y="6076950"/>
          <p14:tracePt t="30044" x="3692525" y="6069013"/>
          <p14:tracePt t="30053" x="3700463" y="6069013"/>
          <p14:tracePt t="30069" x="3708400" y="6061075"/>
          <p14:tracePt t="30083" x="3716338" y="6053138"/>
          <p14:tracePt t="30090" x="3716338" y="6045200"/>
          <p14:tracePt t="30106" x="3724275" y="6037263"/>
          <p14:tracePt t="30122" x="3724275" y="6029325"/>
          <p14:tracePt t="30138" x="3724275" y="6021388"/>
          <p14:tracePt t="30148" x="3724275" y="6013450"/>
          <p14:tracePt t="30154" x="3724275" y="5995988"/>
          <p14:tracePt t="30160" x="3724275" y="5980113"/>
          <p14:tracePt t="30170" x="3724275" y="5964238"/>
          <p14:tracePt t="30188" x="3724275" y="5924550"/>
          <p14:tracePt t="30192" x="3716338" y="5900738"/>
          <p14:tracePt t="30202" x="3708400" y="5876925"/>
          <p14:tracePt t="30209" x="3708400" y="5853113"/>
          <p14:tracePt t="30216" x="3700463" y="5837238"/>
          <p14:tracePt t="30224" x="3700463" y="5813425"/>
          <p14:tracePt t="30233" x="3700463" y="5797550"/>
          <p14:tracePt t="30242" x="3692525" y="5781675"/>
          <p14:tracePt t="30248" x="3684588" y="5765800"/>
          <p14:tracePt t="30258" x="3684588" y="5749925"/>
          <p14:tracePt t="30264" x="3668713" y="5726113"/>
          <p14:tracePt t="30272" x="3660775" y="5710238"/>
          <p14:tracePt t="30281" x="3660775" y="5694363"/>
          <p14:tracePt t="30289" x="3651250" y="5686425"/>
          <p14:tracePt t="30294" x="3643313" y="5678488"/>
          <p14:tracePt t="30304" x="3643313" y="5670550"/>
          <p14:tracePt t="30310" x="3635375" y="5662613"/>
          <p14:tracePt t="30326" x="3627438" y="5653088"/>
          <p14:tracePt t="30337" x="3619500" y="5653088"/>
          <p14:tracePt t="30342" x="3619500" y="5645150"/>
          <p14:tracePt t="30350" x="3611563" y="5637213"/>
          <p14:tracePt t="30368" x="3603625" y="5629275"/>
          <p14:tracePt t="30374" x="3603625" y="5621338"/>
          <p14:tracePt t="30390" x="3595688" y="5613400"/>
          <p14:tracePt t="30519" x="3595688" y="5605463"/>
          <p14:tracePt t="30526" x="3587750" y="5605463"/>
          <p14:tracePt t="30536" x="3587750" y="5597525"/>
          <p14:tracePt t="30541" x="3587750" y="5589588"/>
          <p14:tracePt t="30546" x="3587750" y="5581650"/>
          <p14:tracePt t="30555" x="3587750" y="5573713"/>
          <p14:tracePt t="30571" x="3587750" y="5565775"/>
          <p14:tracePt t="30591" x="3579813" y="5557838"/>
          <p14:tracePt t="30594" x="3579813" y="5549900"/>
          <p14:tracePt t="30610" x="3579813" y="5541963"/>
          <p14:tracePt t="30621" x="3571875" y="5534025"/>
          <p14:tracePt t="30626" x="3563938" y="5526088"/>
          <p14:tracePt t="30636" x="3563938" y="5510213"/>
          <p14:tracePt t="30643" x="3563938" y="5486400"/>
          <p14:tracePt t="30652" x="3556000" y="5470525"/>
          <p14:tracePt t="30658" x="3548063" y="5454650"/>
          <p14:tracePt t="30667" x="3548063" y="5438775"/>
          <p14:tracePt t="30674" x="3548063" y="5422900"/>
          <p14:tracePt t="30680" x="3540125" y="5422900"/>
          <p14:tracePt t="30688" x="3532188" y="5414963"/>
          <p14:tracePt t="30696" x="3532188" y="5407025"/>
          <p14:tracePt t="30704" x="3524250" y="5399088"/>
          <p14:tracePt t="30721" x="3524250" y="5391150"/>
          <p14:tracePt t="30728" x="3516313" y="5383213"/>
          <p14:tracePt t="30737" x="3508375" y="5383213"/>
          <p14:tracePt t="30744" x="3508375" y="5375275"/>
          <p14:tracePt t="30754" x="3508375" y="5367338"/>
          <p14:tracePt t="30771" x="3508375" y="5359400"/>
          <p14:tracePt t="30798" x="3508375" y="5351463"/>
          <p14:tracePt t="31383" x="3508375" y="5343525"/>
          <p14:tracePt t="31390" x="3516313" y="5335588"/>
          <p14:tracePt t="31406" x="3524250" y="5327650"/>
          <p14:tracePt t="31422" x="3532188" y="5319713"/>
          <p14:tracePt t="31437" x="3540125" y="5302250"/>
          <p14:tracePt t="31444" x="3548063" y="5286375"/>
          <p14:tracePt t="31454" x="3556000" y="5278438"/>
          <p14:tracePt t="31462" x="3556000" y="5262563"/>
          <p14:tracePt t="31468" x="3563938" y="5246688"/>
          <p14:tracePt t="31476" x="3571875" y="5246688"/>
          <p14:tracePt t="31484" x="3571875" y="5230813"/>
          <p14:tracePt t="31493" x="3579813" y="5230813"/>
          <p14:tracePt t="31501" x="3587750" y="5222875"/>
          <p14:tracePt t="31508" x="3587750" y="5214938"/>
          <p14:tracePt t="31516" x="3595688" y="5207000"/>
          <p14:tracePt t="31524" x="3595688" y="5199063"/>
          <p14:tracePt t="31532" x="3603625" y="5191125"/>
          <p14:tracePt t="31540" x="3611563" y="5191125"/>
          <p14:tracePt t="31546" x="3611563" y="5183188"/>
          <p14:tracePt t="31555" x="3627438" y="5167313"/>
          <p14:tracePt t="31562" x="3643313" y="5159375"/>
          <p14:tracePt t="31571" x="3660775" y="5143500"/>
          <p14:tracePt t="31578" x="3668713" y="5135563"/>
          <p14:tracePt t="31588" x="3684588" y="5119688"/>
          <p14:tracePt t="31594" x="3700463" y="5119688"/>
          <p14:tracePt t="31610" x="3708400" y="5111750"/>
          <p14:tracePt t="31612" x="3724275" y="5103813"/>
          <p14:tracePt t="31619" x="3732213" y="5103813"/>
          <p14:tracePt t="31626" x="3748088" y="5095875"/>
          <p14:tracePt t="31634" x="3763963" y="5095875"/>
          <p14:tracePt t="31642" x="3787775" y="5087938"/>
          <p14:tracePt t="31651" x="3803650" y="5087938"/>
          <p14:tracePt t="31658" x="3819525" y="5087938"/>
          <p14:tracePt t="31666" x="3835400" y="5080000"/>
          <p14:tracePt t="31674" x="3859213" y="5080000"/>
          <p14:tracePt t="31680" x="3883025" y="5080000"/>
          <p14:tracePt t="31689" x="3906838" y="5072063"/>
          <p14:tracePt t="31696" x="3930650" y="5072063"/>
          <p14:tracePt t="31705" x="3954463" y="5072063"/>
          <p14:tracePt t="31714" x="3978275" y="5072063"/>
          <p14:tracePt t="31721" x="4011613" y="5072063"/>
          <p14:tracePt t="31728" x="4035425" y="5080000"/>
          <p14:tracePt t="31739" x="4059238" y="5080000"/>
          <p14:tracePt t="31744" x="4083050" y="5087938"/>
          <p14:tracePt t="31753" x="4114800" y="5095875"/>
          <p14:tracePt t="31760" x="4138613" y="5103813"/>
          <p14:tracePt t="31770" x="4162425" y="5111750"/>
          <p14:tracePt t="31776" x="4186238" y="5111750"/>
          <p14:tracePt t="31782" x="4202113" y="5111750"/>
          <p14:tracePt t="31790" x="4217988" y="5111750"/>
          <p14:tracePt t="31800" x="4225925" y="5111750"/>
          <p14:tracePt t="31806" x="4233863" y="5111750"/>
          <p14:tracePt t="31911" x="4249738" y="5103813"/>
          <p14:tracePt t="31919" x="4265613" y="5080000"/>
          <p14:tracePt t="31926" x="4289425" y="5064125"/>
          <p14:tracePt t="31935" x="4305300" y="5048250"/>
          <p14:tracePt t="31945" x="4321175" y="5016500"/>
          <p14:tracePt t="31949" x="4352925" y="5000625"/>
          <p14:tracePt t="31957" x="4370388" y="4976813"/>
          <p14:tracePt t="31965" x="4394200" y="4959350"/>
          <p14:tracePt t="31973" x="4402138" y="4943475"/>
          <p14:tracePt t="31980" x="4418013" y="4927600"/>
          <p14:tracePt t="31989" x="4425950" y="4911725"/>
          <p14:tracePt t="31996" x="4433888" y="4903788"/>
          <p14:tracePt t="32005" x="4433888" y="4895850"/>
          <p14:tracePt t="32012" x="4441825" y="4895850"/>
          <p14:tracePt t="32022" x="4441825" y="4887913"/>
          <p14:tracePt t="32028" x="4449763" y="4879975"/>
          <p14:tracePt t="32042" x="4457700" y="4872038"/>
          <p14:tracePt t="32051" x="4465638" y="4872038"/>
          <p14:tracePt t="32066" x="4473575" y="4872038"/>
          <p14:tracePt t="32074" x="4473575" y="4864100"/>
          <p14:tracePt t="32082" x="4489450" y="4864100"/>
          <p14:tracePt t="32090" x="4489450" y="4856163"/>
          <p14:tracePt t="32098" x="4497388" y="4856163"/>
          <p14:tracePt t="32106" x="4505325" y="4848225"/>
          <p14:tracePt t="32114" x="4513263" y="4848225"/>
          <p14:tracePt t="32122" x="4521200" y="4848225"/>
          <p14:tracePt t="32139" x="4529138" y="4840288"/>
          <p14:tracePt t="32146" x="4537075" y="4840288"/>
          <p14:tracePt t="32160" x="4545013" y="4840288"/>
          <p14:tracePt t="33370" x="4552950" y="4840288"/>
          <p14:tracePt t="33374" x="4560888" y="4848225"/>
          <p14:tracePt t="33383" x="4568825" y="4848225"/>
          <p14:tracePt t="33399" x="4576763" y="4848225"/>
          <p14:tracePt t="33412" x="4584700" y="4848225"/>
          <p14:tracePt t="33428" x="4592638" y="4848225"/>
          <p14:tracePt t="33440" x="4600575" y="4848225"/>
          <p14:tracePt t="33448" x="4616450" y="4848225"/>
          <p14:tracePt t="33455" x="4632325" y="4848225"/>
          <p14:tracePt t="33461" x="4648200" y="4848225"/>
          <p14:tracePt t="33469" x="4672013" y="4848225"/>
          <p14:tracePt t="33476" x="4695825" y="4848225"/>
          <p14:tracePt t="33485" x="4713288" y="4848225"/>
          <p14:tracePt t="33500" x="4721225" y="4848225"/>
          <p14:tracePt t="33697" x="4729163" y="4856163"/>
          <p14:tracePt t="33736" x="4745038" y="4864100"/>
          <p14:tracePt t="33744" x="4752975" y="4872038"/>
          <p14:tracePt t="33752" x="4752975" y="4879975"/>
          <p14:tracePt t="33760" x="4760913" y="4879975"/>
          <p14:tracePt t="33768" x="4760913" y="4887913"/>
          <p14:tracePt t="33783" x="4760913" y="4895850"/>
          <p14:tracePt t="33791" x="4768850" y="4895850"/>
          <p14:tracePt t="33798" x="4768850" y="4903788"/>
          <p14:tracePt t="33807" x="4776788" y="4911725"/>
          <p14:tracePt t="33824" x="4776788" y="4919663"/>
          <p14:tracePt t="33842" x="4776788" y="4927600"/>
          <p14:tracePt t="33856" x="4776788" y="4935538"/>
          <p14:tracePt t="33862" x="4776788" y="4943475"/>
          <p14:tracePt t="33872" x="4760913" y="4951413"/>
          <p14:tracePt t="33878" x="4760913" y="4959350"/>
          <p14:tracePt t="33932" x="4745038" y="4951413"/>
          <p14:tracePt t="40771" x="4737100" y="4927600"/>
          <p14:tracePt t="40777" x="4705350" y="4816475"/>
          <p14:tracePt t="40785" x="4656138" y="4721225"/>
          <p14:tracePt t="40792" x="4600575" y="4641850"/>
          <p14:tracePt t="40800" x="4545013" y="4560888"/>
          <p14:tracePt t="40808" x="4481513" y="4481513"/>
          <p14:tracePt t="40815" x="4410075" y="4402138"/>
          <p14:tracePt t="40822" x="4337050" y="4306888"/>
          <p14:tracePt t="40832" x="4265613" y="4225925"/>
          <p14:tracePt t="40838" x="4202113" y="4146550"/>
          <p14:tracePt t="40848" x="4130675" y="4083050"/>
          <p14:tracePt t="40854" x="4083050" y="4011613"/>
          <p14:tracePt t="40864" x="4011613" y="3938588"/>
          <p14:tracePt t="40870" x="3946525" y="3867150"/>
          <p14:tracePt t="40880" x="3906838" y="3811588"/>
          <p14:tracePt t="40886" x="3859213" y="3763963"/>
          <p14:tracePt t="40896" x="3835400" y="3724275"/>
          <p14:tracePt t="40902" x="3811588" y="3700463"/>
          <p14:tracePt t="40910" x="3803650" y="3668713"/>
          <p14:tracePt t="40918" x="3787775" y="3644900"/>
          <p14:tracePt t="40927" x="3771900" y="3621088"/>
          <p14:tracePt t="40934" x="3763963" y="3571875"/>
          <p14:tracePt t="40942" x="3748088" y="3524250"/>
          <p14:tracePt t="40948" x="3740150" y="3468688"/>
          <p14:tracePt t="40956" x="3716338" y="3405188"/>
          <p14:tracePt t="40965" x="3692525" y="3341688"/>
          <p14:tracePt t="40972" x="3660775" y="3270250"/>
          <p14:tracePt t="40981" x="3627438" y="3189288"/>
          <p14:tracePt t="40988" x="3595688" y="3125788"/>
          <p14:tracePt t="40997" x="3571875" y="3070225"/>
          <p14:tracePt t="41004" x="3563938" y="3022600"/>
          <p14:tracePt t="41014" x="3556000" y="2982913"/>
          <p14:tracePt t="41020" x="3556000" y="2943225"/>
          <p14:tracePt t="41030" x="3548063" y="2919413"/>
          <p14:tracePt t="41036" x="3540125" y="2894013"/>
          <p14:tracePt t="41047" x="3532188" y="2870200"/>
          <p14:tracePt t="41052" x="3524250" y="2846388"/>
          <p14:tracePt t="41060" x="3524250" y="2822575"/>
          <p14:tracePt t="41067" x="3516313" y="2806700"/>
          <p14:tracePt t="41074" x="3516313" y="2790825"/>
          <p14:tracePt t="41082" x="3508375" y="2767013"/>
          <p14:tracePt t="41090" x="3508375" y="2751138"/>
          <p14:tracePt t="41203" x="3508375" y="2719388"/>
          <p14:tracePt t="41210" x="3508375" y="2679700"/>
          <p14:tracePt t="41216" x="3508375" y="2647950"/>
          <p14:tracePt t="41224" x="3524250" y="2640013"/>
          <p14:tracePt t="41232" x="3524250" y="2632075"/>
          <p14:tracePt t="41240" x="3532188" y="2632075"/>
          <p14:tracePt t="41248" x="3548063" y="2632075"/>
          <p14:tracePt t="41256" x="3563938" y="2632075"/>
          <p14:tracePt t="41265" x="3603625" y="2647950"/>
          <p14:tracePt t="41273" x="3676650" y="2679700"/>
          <p14:tracePt t="41281" x="3756025" y="2735263"/>
          <p14:tracePt t="41288" x="3835400" y="2782888"/>
          <p14:tracePt t="41298" x="3906838" y="2838450"/>
          <p14:tracePt t="41304" x="3978275" y="2878138"/>
          <p14:tracePt t="41314" x="4051300" y="2919413"/>
          <p14:tracePt t="41318" x="4106863" y="2951163"/>
          <p14:tracePt t="41326" x="4154488" y="2982913"/>
          <p14:tracePt t="41335" x="4178300" y="2998788"/>
          <p14:tracePt t="41343" x="4202113" y="3022600"/>
          <p14:tracePt t="41350" x="4202113" y="3030538"/>
          <p14:tracePt t="41358" x="4210050" y="3038475"/>
          <p14:tracePt t="41377" x="4210050" y="3046413"/>
          <p14:tracePt t="41387" x="4210050" y="3062288"/>
          <p14:tracePt t="41402" x="4210050" y="3070225"/>
          <p14:tracePt t="41415" x="4210050" y="3078163"/>
          <p14:tracePt t="41422" x="4210050" y="3086100"/>
          <p14:tracePt t="41438" x="4210050" y="3094038"/>
          <p14:tracePt t="41452" x="4217988" y="3101975"/>
          <p14:tracePt t="41461" x="4217988" y="3109913"/>
          <p14:tracePt t="41468" x="4217988" y="3117850"/>
          <p14:tracePt t="41477" x="4217988" y="3133725"/>
          <p14:tracePt t="41484" x="4225925" y="3165475"/>
          <p14:tracePt t="41492" x="4225925" y="3189288"/>
          <p14:tracePt t="41500" x="4225925" y="3221038"/>
          <p14:tracePt t="41508" x="4225925" y="3252788"/>
          <p14:tracePt t="41516" x="4225925" y="3286125"/>
          <p14:tracePt t="41524" x="4225925" y="3317875"/>
          <p14:tracePt t="41532" x="4225925" y="3341688"/>
          <p14:tracePt t="41540" x="4225925" y="3381375"/>
          <p14:tracePt t="41548" x="4225925" y="3413125"/>
          <p14:tracePt t="41554" x="4225925" y="3436938"/>
          <p14:tracePt t="41564" x="4217988" y="3468688"/>
          <p14:tracePt t="41572" x="4210050" y="3492500"/>
          <p14:tracePt t="41580" x="4202113" y="3532188"/>
          <p14:tracePt t="41586" x="4202113" y="3556000"/>
          <p14:tracePt t="41594" x="4194175" y="3587750"/>
          <p14:tracePt t="41602" x="4186238" y="3629025"/>
          <p14:tracePt t="41610" x="4178300" y="3660775"/>
          <p14:tracePt t="41618" x="4170363" y="3692525"/>
          <p14:tracePt t="41627" x="4154488" y="3732213"/>
          <p14:tracePt t="41636" x="4146550" y="3763963"/>
          <p14:tracePt t="41642" x="4138613" y="3803650"/>
          <p14:tracePt t="41650" x="4130675" y="3827463"/>
          <p14:tracePt t="41658" x="4122738" y="3851275"/>
          <p14:tracePt t="41666" x="4114800" y="3875088"/>
          <p14:tracePt t="41675" x="4114800" y="3898900"/>
          <p14:tracePt t="41682" x="4106863" y="3922713"/>
          <p14:tracePt t="41688" x="4098925" y="3948113"/>
          <p14:tracePt t="41698" x="4098925" y="3971925"/>
          <p14:tracePt t="41704" x="4083050" y="4003675"/>
          <p14:tracePt t="41718" x="4083050" y="4027488"/>
          <p14:tracePt t="41722" x="4075113" y="4075113"/>
          <p14:tracePt t="41730" x="4067175" y="4106863"/>
          <p14:tracePt t="41736" x="4059238" y="4146550"/>
          <p14:tracePt t="41744" x="4051300" y="4170363"/>
          <p14:tracePt t="41752" x="4043363" y="4194175"/>
          <p14:tracePt t="41761" x="4043363" y="4217988"/>
          <p14:tracePt t="41768" x="4043363" y="4233863"/>
          <p14:tracePt t="41776" x="4043363" y="4249738"/>
          <p14:tracePt t="41784" x="4043363" y="4265613"/>
          <p14:tracePt t="41792" x="4035425" y="4281488"/>
          <p14:tracePt t="41799" x="4035425" y="4291013"/>
          <p14:tracePt t="41809" x="4035425" y="4298950"/>
          <p14:tracePt t="41816" x="4035425" y="4306888"/>
          <p14:tracePt t="41832" x="4035425" y="4322763"/>
          <p14:tracePt t="41848" x="4035425" y="4330700"/>
          <p14:tracePt t="41857" x="4035425" y="4338638"/>
          <p14:tracePt t="41865" x="4035425" y="4346575"/>
          <p14:tracePt t="41879" x="4035425" y="4354513"/>
          <p14:tracePt t="41894" x="4035425" y="4370388"/>
          <p14:tracePt t="41902" x="4035425" y="4378325"/>
          <p14:tracePt t="41910" x="4035425" y="4386263"/>
          <p14:tracePt t="41918" x="4035425" y="4394200"/>
          <p14:tracePt t="41926" x="4035425" y="4418013"/>
          <p14:tracePt t="41940" x="4035425" y="4425950"/>
          <p14:tracePt t="41950" x="4043363" y="4425950"/>
          <p14:tracePt t="41956" x="4043363" y="4433888"/>
          <p14:tracePt t="41972" x="4043363" y="4441825"/>
          <p14:tracePt t="41982" x="4043363" y="4449763"/>
          <p14:tracePt t="43331" x="4051300" y="4465638"/>
          <p14:tracePt t="43336" x="4059238" y="4473575"/>
          <p14:tracePt t="43350" x="4059238" y="4481513"/>
          <p14:tracePt t="43358" x="4067175" y="4481513"/>
          <p14:tracePt t="43374" x="4067175" y="4489450"/>
          <p14:tracePt t="43587" x="4051300" y="4497388"/>
          <p14:tracePt t="43595" x="4019550" y="4497388"/>
          <p14:tracePt t="43602" x="3970338" y="4505325"/>
          <p14:tracePt t="43610" x="3938588" y="4505325"/>
          <p14:tracePt t="43618" x="3906838" y="4505325"/>
          <p14:tracePt t="43626" x="3875088" y="4505325"/>
          <p14:tracePt t="43634" x="3827463" y="4513263"/>
          <p14:tracePt t="43642" x="3787775" y="4513263"/>
          <p14:tracePt t="43651" x="3740150" y="4521200"/>
          <p14:tracePt t="43658" x="3700463" y="4521200"/>
          <p14:tracePt t="43667" x="3660775" y="4529138"/>
          <p14:tracePt t="43674" x="3627438" y="4537075"/>
          <p14:tracePt t="43683" x="3611563" y="4545013"/>
          <p14:tracePt t="43688" x="3595688" y="4545013"/>
          <p14:tracePt t="43700" x="3587750" y="4552950"/>
          <p14:tracePt t="43706" x="3579813" y="4560888"/>
          <p14:tracePt t="43712" x="3571875" y="4560888"/>
          <p14:tracePt t="43720" x="3563938" y="4568825"/>
          <p14:tracePt t="43728" x="3556000" y="4568825"/>
          <p14:tracePt t="43736" x="3556000" y="4576763"/>
          <p14:tracePt t="43744" x="3556000" y="4584700"/>
          <p14:tracePt t="43752" x="3548063" y="4600575"/>
          <p14:tracePt t="43760" x="3540125" y="4608513"/>
          <p14:tracePt t="43768" x="3540125" y="4616450"/>
          <p14:tracePt t="43776" x="3540125" y="4624388"/>
          <p14:tracePt t="43784" x="3540125" y="4633913"/>
          <p14:tracePt t="43792" x="3540125" y="4649788"/>
          <p14:tracePt t="43801" x="3540125" y="4665663"/>
          <p14:tracePt t="43808" x="3540125" y="4681538"/>
          <p14:tracePt t="43817" x="3548063" y="4705350"/>
          <p14:tracePt t="43822" x="3556000" y="4721225"/>
          <p14:tracePt t="43830" x="3556000" y="4737100"/>
          <p14:tracePt t="43838" x="3563938" y="4752975"/>
          <p14:tracePt t="43846" x="3571875" y="4768850"/>
          <p14:tracePt t="43854" x="3571875" y="4784725"/>
          <p14:tracePt t="43862" x="3587750" y="4800600"/>
          <p14:tracePt t="43870" x="3595688" y="4816475"/>
          <p14:tracePt t="43878" x="3595688" y="4832350"/>
          <p14:tracePt t="43886" x="3603625" y="4840288"/>
          <p14:tracePt t="43894" x="3611563" y="4856163"/>
          <p14:tracePt t="43902" x="3611563" y="4872038"/>
          <p14:tracePt t="43910" x="3619500" y="4872038"/>
          <p14:tracePt t="43918" x="3627438" y="4879975"/>
          <p14:tracePt t="43927" x="3635375" y="4887913"/>
          <p14:tracePt t="43934" x="3643313" y="4895850"/>
          <p14:tracePt t="43942" x="3668713" y="4895850"/>
          <p14:tracePt t="43951" x="3684588" y="4903788"/>
          <p14:tracePt t="43956" x="3700463" y="4911725"/>
          <p14:tracePt t="43966" x="3716338" y="4919663"/>
          <p14:tracePt t="43972" x="3732213" y="4919663"/>
          <p14:tracePt t="43984" x="3756025" y="4927600"/>
          <p14:tracePt t="43988" x="3771900" y="4935538"/>
          <p14:tracePt t="43999" x="3795713" y="4943475"/>
          <p14:tracePt t="44004" x="3819525" y="4943475"/>
          <p14:tracePt t="44012" x="3835400" y="4951413"/>
          <p14:tracePt t="44021" x="3859213" y="4951413"/>
          <p14:tracePt t="44029" x="3875088" y="4959350"/>
          <p14:tracePt t="44036" x="3883025" y="4959350"/>
          <p14:tracePt t="44053" x="3890963" y="4959350"/>
          <p14:tracePt t="44060" x="3898900" y="4959350"/>
          <p14:tracePt t="44076" x="3906838" y="4959350"/>
          <p14:tracePt t="44090" x="3914775" y="4959350"/>
          <p14:tracePt t="44100" x="3922713" y="4951413"/>
          <p14:tracePt t="44106" x="3930650" y="4951413"/>
          <p14:tracePt t="44122" x="3938588" y="4951413"/>
          <p14:tracePt t="44138" x="3938588" y="4943475"/>
          <p14:tracePt t="44768" x="3946525" y="4967288"/>
          <p14:tracePt t="44776" x="3946525" y="5008563"/>
          <p14:tracePt t="44785" x="3938588" y="5087938"/>
          <p14:tracePt t="44794" x="3930650" y="5127625"/>
          <p14:tracePt t="45603" x="3938588" y="5119688"/>
          <p14:tracePt t="45619" x="3946525" y="5111750"/>
          <p14:tracePt t="45635" x="3954463" y="5111750"/>
          <p14:tracePt t="45642" x="3962400" y="5103813"/>
          <p14:tracePt t="45651" x="3970338" y="5103813"/>
          <p14:tracePt t="45762" x="3970338" y="5095875"/>
          <p14:tracePt t="45776" x="3978275" y="5087938"/>
          <p14:tracePt t="45785" x="3978275" y="5080000"/>
          <p14:tracePt t="45801" x="3970338" y="5072063"/>
          <p14:tracePt t="45819" x="3954463" y="5072063"/>
          <p14:tracePt t="45824" x="3946525" y="5072063"/>
          <p14:tracePt t="45830" x="3938588" y="5072063"/>
          <p14:tracePt t="45838" x="3930650" y="5072063"/>
          <p14:tracePt t="45854" x="3922713" y="5072063"/>
          <p14:tracePt t="46226" x="3914775" y="5072063"/>
          <p14:tracePt t="46232" x="3906838" y="5072063"/>
          <p14:tracePt t="46248" x="3898900" y="5072063"/>
          <p14:tracePt t="46264" x="3890963" y="5072063"/>
          <p14:tracePt t="46280" x="3883025" y="5072063"/>
          <p14:tracePt t="46288" x="3875088" y="5072063"/>
          <p14:tracePt t="46326" x="3867150" y="5072063"/>
          <p14:tracePt t="46351" x="3859213" y="5072063"/>
          <p14:tracePt t="46368" x="3851275" y="5064125"/>
          <p14:tracePt t="46374" x="3843338" y="5064125"/>
          <p14:tracePt t="46382" x="3843338" y="5056188"/>
          <p14:tracePt t="46390" x="3835400" y="5056188"/>
          <p14:tracePt t="46406" x="3827463" y="5056188"/>
          <p14:tracePt t="46422" x="3819525" y="5048250"/>
          <p14:tracePt t="46430" x="3811588" y="5048250"/>
          <p14:tracePt t="46438" x="3811588" y="5040313"/>
          <p14:tracePt t="46444" x="3803650" y="5040313"/>
          <p14:tracePt t="46469" x="3803650" y="5032375"/>
          <p14:tracePt t="46476" x="3795713" y="5024438"/>
          <p14:tracePt t="46493" x="3787775" y="5024438"/>
          <p14:tracePt t="46502" x="3779838" y="5024438"/>
          <p14:tracePt t="46508" x="3779838" y="5016500"/>
          <p14:tracePt t="46588" x="3779838" y="5024438"/>
          <p14:tracePt t="46596" x="3787775" y="5032375"/>
          <p14:tracePt t="46612" x="3787775" y="5040313"/>
          <p14:tracePt t="46651" x="3787775" y="5048250"/>
          <p14:tracePt t="46683" x="3779838" y="5048250"/>
          <p14:tracePt t="46690" x="3779838" y="5040313"/>
          <p14:tracePt t="46696" x="3771900" y="5032375"/>
          <p14:tracePt t="46704" x="3763963" y="5032375"/>
          <p14:tracePt t="46712" x="3763963" y="5024438"/>
          <p14:tracePt t="46720" x="3748088" y="5024438"/>
          <p14:tracePt t="46729" x="3740150" y="5016500"/>
          <p14:tracePt t="46737" x="3732213" y="5008563"/>
          <p14:tracePt t="46753" x="3724275" y="5008563"/>
          <p14:tracePt t="46776" x="3716338" y="5008563"/>
          <p14:tracePt t="46786" x="3708400" y="5008563"/>
          <p14:tracePt t="46802" x="3700463" y="5008563"/>
          <p14:tracePt t="46816" x="3692525" y="5008563"/>
          <p14:tracePt t="46848" x="3692525" y="5016500"/>
          <p14:tracePt t="46864" x="3684588" y="5016500"/>
          <p14:tracePt t="46879" x="3676650" y="5016500"/>
          <p14:tracePt t="46889" x="3668713" y="5008563"/>
          <p14:tracePt t="46904" x="3660775" y="5000625"/>
          <p14:tracePt t="46919" x="3651250" y="4992688"/>
          <p14:tracePt t="46935" x="3643313" y="4984750"/>
          <p14:tracePt t="46945" x="3635375" y="4976813"/>
          <p14:tracePt t="46956" x="3627438" y="4967288"/>
          <p14:tracePt t="46972" x="3619500" y="4959350"/>
          <p14:tracePt t="46988" x="3611563" y="4959350"/>
          <p14:tracePt t="46996" x="3603625" y="4959350"/>
          <p14:tracePt t="47004" x="3595688" y="4951413"/>
          <p14:tracePt t="47012" x="3595688" y="4943475"/>
          <p14:tracePt t="47021" x="3579813" y="4935538"/>
          <p14:tracePt t="47028" x="3579813" y="4919663"/>
          <p14:tracePt t="47038" x="3571875" y="4903788"/>
          <p14:tracePt t="47044" x="3556000" y="4895850"/>
          <p14:tracePt t="47054" x="3548063" y="4887913"/>
          <p14:tracePt t="47058" x="3532188" y="4887913"/>
          <p14:tracePt t="47067" x="3516313" y="4887913"/>
          <p14:tracePt t="47076" x="3500438" y="4887913"/>
          <p14:tracePt t="47082" x="3484563" y="4887913"/>
          <p14:tracePt t="47090" x="3476625" y="4887913"/>
          <p14:tracePt t="47098" x="3468688" y="4895850"/>
          <p14:tracePt t="47122" x="3468688" y="4903788"/>
          <p14:tracePt t="47138" x="3476625" y="4903788"/>
          <p14:tracePt t="47194" x="3476625" y="4895850"/>
          <p14:tracePt t="47401" x="3484563" y="4895850"/>
          <p14:tracePt t="52747" x="3492500" y="4856163"/>
          <p14:tracePt t="52753" x="3492500" y="4808538"/>
          <p14:tracePt t="52761" x="3500438" y="4760913"/>
          <p14:tracePt t="52769" x="3508375" y="4713288"/>
          <p14:tracePt t="52780" x="3524250" y="4673600"/>
          <p14:tracePt t="52785" x="3548063" y="4624388"/>
          <p14:tracePt t="52793" x="3571875" y="4576763"/>
          <p14:tracePt t="52800" x="3595688" y="4529138"/>
          <p14:tracePt t="52809" x="3619500" y="4473575"/>
          <p14:tracePt t="52816" x="3643313" y="4441825"/>
          <p14:tracePt t="52826" x="3668713" y="4402138"/>
          <p14:tracePt t="52836" x="3692525" y="4370388"/>
          <p14:tracePt t="52842" x="3716338" y="4346575"/>
          <p14:tracePt t="52849" x="3740150" y="4314825"/>
          <p14:tracePt t="52858" x="3748088" y="4281488"/>
          <p14:tracePt t="52862" x="3763963" y="4241800"/>
          <p14:tracePt t="52870" x="3787775" y="4194175"/>
          <p14:tracePt t="52881" x="3811588" y="4146550"/>
          <p14:tracePt t="52888" x="3827463" y="4106863"/>
          <p14:tracePt t="52898" x="3835400" y="4059238"/>
          <p14:tracePt t="52904" x="3835400" y="4019550"/>
          <p14:tracePt t="52913" x="3835400" y="3979863"/>
          <p14:tracePt t="52918" x="3827463" y="3956050"/>
          <p14:tracePt t="52926" x="3827463" y="3930650"/>
          <p14:tracePt t="52934" x="3827463" y="3898900"/>
          <p14:tracePt t="52944" x="3819525" y="3851275"/>
          <p14:tracePt t="52950" x="3819525" y="3811588"/>
          <p14:tracePt t="52961" x="3819525" y="3748088"/>
          <p14:tracePt t="52966" x="3819525" y="3684588"/>
          <p14:tracePt t="52976" x="3835400" y="3605213"/>
          <p14:tracePt t="52982" x="3843338" y="3540125"/>
          <p14:tracePt t="52988" x="3851275" y="3484563"/>
          <p14:tracePt t="52996" x="3859213" y="3444875"/>
          <p14:tracePt t="53004" x="3859213" y="3405188"/>
          <p14:tracePt t="53012" x="3859213" y="3381375"/>
          <p14:tracePt t="53020" x="3859213" y="3357563"/>
          <p14:tracePt t="53028" x="3859213" y="3333750"/>
          <p14:tracePt t="53037" x="3859213" y="3317875"/>
          <p14:tracePt t="53044" x="3859213" y="3302000"/>
          <p14:tracePt t="53053" x="3859213" y="3286125"/>
          <p14:tracePt t="53060" x="3859213" y="3278188"/>
          <p14:tracePt t="53163" x="3859213" y="3270250"/>
          <p14:tracePt t="53170" x="3851275" y="3252788"/>
          <p14:tracePt t="53178" x="3843338" y="3205163"/>
          <p14:tracePt t="53186" x="3843338" y="3173413"/>
          <p14:tracePt t="53194" x="3835400" y="3149600"/>
          <p14:tracePt t="53202" x="3827463" y="3125788"/>
          <p14:tracePt t="53211" x="3819525" y="3109913"/>
          <p14:tracePt t="53218" x="3819525" y="3101975"/>
          <p14:tracePt t="53228" x="3811588" y="3094038"/>
          <p14:tracePt t="53232" x="3803650" y="3078163"/>
          <p14:tracePt t="53242" x="3803650" y="3062288"/>
          <p14:tracePt t="53250" x="3795713" y="3054350"/>
          <p14:tracePt t="53258" x="3795713" y="3046413"/>
          <p14:tracePt t="53264" x="3787775" y="3038475"/>
          <p14:tracePt t="53502" x="3819525" y="3022600"/>
          <p14:tracePt t="53512" x="3859213" y="3014663"/>
          <p14:tracePt t="53516" x="3906838" y="3014663"/>
          <p14:tracePt t="53527" x="3970338" y="2990850"/>
          <p14:tracePt t="53535" x="4027488" y="2974975"/>
          <p14:tracePt t="53541" x="4090988" y="2959100"/>
          <p14:tracePt t="53548" x="4138613" y="2943225"/>
          <p14:tracePt t="53556" x="4178300" y="2935288"/>
          <p14:tracePt t="53564" x="4194175" y="2927350"/>
          <p14:tracePt t="53573" x="4202113" y="2919413"/>
          <p14:tracePt t="53674" x="4202113" y="2909888"/>
          <p14:tracePt t="53682" x="4194175" y="2901950"/>
          <p14:tracePt t="53690" x="4170363" y="2886075"/>
          <p14:tracePt t="53698" x="4146550" y="2870200"/>
          <p14:tracePt t="53706" x="4106863" y="2854325"/>
          <p14:tracePt t="53714" x="4083050" y="2846388"/>
          <p14:tracePt t="53722" x="4075113" y="2838450"/>
          <p14:tracePt t="53728" x="4067175" y="2838450"/>
          <p14:tracePt t="53746" x="4059238" y="2838450"/>
          <p14:tracePt t="53761" x="4051300" y="2838450"/>
          <p14:tracePt t="53768" x="4051300" y="2830513"/>
          <p14:tracePt t="53777" x="4043363" y="2822575"/>
          <p14:tracePt t="53784" x="4027488" y="2822575"/>
          <p14:tracePt t="53794" x="4019550" y="2814638"/>
          <p14:tracePt t="53800" x="4002088" y="2814638"/>
          <p14:tracePt t="53810" x="3986213" y="2806700"/>
          <p14:tracePt t="53816" x="3978275" y="2806700"/>
          <p14:tracePt t="53832" x="3970338" y="2806700"/>
          <p14:tracePt t="54147" x="3962400" y="2806700"/>
          <p14:tracePt t="54154" x="3946525" y="2806700"/>
          <p14:tracePt t="54162" x="3914775" y="2798763"/>
          <p14:tracePt t="54170" x="3875088" y="2790825"/>
          <p14:tracePt t="54178" x="3835400" y="2782888"/>
          <p14:tracePt t="54186" x="3779838" y="2782888"/>
          <p14:tracePt t="54195" x="3716338" y="2782888"/>
          <p14:tracePt t="54202" x="3651250" y="2782888"/>
          <p14:tracePt t="54218" x="3563938" y="2782888"/>
          <p14:tracePt t="54229" x="3540125" y="2790825"/>
          <p14:tracePt t="54234" x="3524250" y="2790825"/>
          <p14:tracePt t="54244" x="3508375" y="2790825"/>
          <p14:tracePt t="54328" x="3500438" y="2806700"/>
          <p14:tracePt t="54337" x="3492500" y="2830513"/>
          <p14:tracePt t="54344" x="3492500" y="2838450"/>
          <p14:tracePt t="54352" x="3492500" y="2854325"/>
          <p14:tracePt t="54362" x="3492500" y="2862263"/>
          <p14:tracePt t="54367" x="3492500" y="2878138"/>
          <p14:tracePt t="54382" x="3492500" y="2894013"/>
          <p14:tracePt t="54390" x="3492500" y="2909888"/>
          <p14:tracePt t="54406" x="3500438" y="2919413"/>
          <p14:tracePt t="54414" x="3508375" y="2919413"/>
          <p14:tracePt t="54422" x="3516313" y="2927350"/>
          <p14:tracePt t="54430" x="3532188" y="2935288"/>
          <p14:tracePt t="54439" x="3556000" y="2935288"/>
          <p14:tracePt t="54446" x="3587750" y="2935288"/>
          <p14:tracePt t="54454" x="3619500" y="2935288"/>
          <p14:tracePt t="54462" x="3651250" y="2935288"/>
          <p14:tracePt t="54470" x="3700463" y="2935288"/>
          <p14:tracePt t="54479" x="3732213" y="2935288"/>
          <p14:tracePt t="54486" x="3763963" y="2935288"/>
          <p14:tracePt t="54495" x="3795713" y="2935288"/>
          <p14:tracePt t="54500" x="3843338" y="2935288"/>
          <p14:tracePt t="54508" x="3875088" y="2927350"/>
          <p14:tracePt t="54516" x="3898900" y="2919413"/>
          <p14:tracePt t="54524" x="3922713" y="2909888"/>
          <p14:tracePt t="54532" x="3938588" y="2909888"/>
          <p14:tracePt t="54548" x="3946525" y="2901950"/>
          <p14:tracePt t="54792" x="3954463" y="2901950"/>
          <p14:tracePt t="54801" x="3962400" y="2901950"/>
          <p14:tracePt t="54816" x="3970338" y="2901950"/>
          <p14:tracePt t="54825" x="3978275" y="2901950"/>
          <p14:tracePt t="54856" x="3986213" y="2901950"/>
          <p14:tracePt t="54879" x="3994150" y="2901950"/>
          <p14:tracePt t="54902" x="4002088" y="2901950"/>
          <p14:tracePt t="54998" x="4019550" y="2901950"/>
          <p14:tracePt t="55004" x="4035425" y="2901950"/>
          <p14:tracePt t="55012" x="4059238" y="2901950"/>
          <p14:tracePt t="55020" x="4083050" y="2901950"/>
          <p14:tracePt t="55029" x="4106863" y="2894013"/>
          <p14:tracePt t="55037" x="4130675" y="2886075"/>
          <p14:tracePt t="55045" x="4146550" y="2878138"/>
          <p14:tracePt t="55052" x="4162425" y="2878138"/>
          <p14:tracePt t="55062" x="4170363" y="2870200"/>
          <p14:tracePt t="55068" x="4170363" y="2862263"/>
          <p14:tracePt t="55170" x="4162425" y="2854325"/>
          <p14:tracePt t="55186" x="4146550" y="2854325"/>
          <p14:tracePt t="55196" x="4138613" y="2854325"/>
          <p14:tracePt t="55202" x="4130675" y="2854325"/>
          <p14:tracePt t="55213" x="4122738" y="2854325"/>
          <p14:tracePt t="55226" x="4114800" y="2854325"/>
          <p14:tracePt t="55243" x="4098925" y="2862263"/>
          <p14:tracePt t="55248" x="4098925" y="2870200"/>
          <p14:tracePt t="55258" x="4090988" y="2886075"/>
          <p14:tracePt t="55264" x="4083050" y="2901950"/>
          <p14:tracePt t="55272" x="4083050" y="2909888"/>
          <p14:tracePt t="55280" x="4075113" y="2935288"/>
          <p14:tracePt t="55288" x="4075113" y="2943225"/>
          <p14:tracePt t="55296" x="4067175" y="2951163"/>
          <p14:tracePt t="55304" x="4067175" y="2959100"/>
          <p14:tracePt t="55312" x="4067175" y="2967038"/>
          <p14:tracePt t="55320" x="4067175" y="2974975"/>
          <p14:tracePt t="55329" x="4067175" y="2982913"/>
          <p14:tracePt t="55336" x="4075113" y="2982913"/>
          <p14:tracePt t="55345" x="4083050" y="2990850"/>
          <p14:tracePt t="55352" x="4083050" y="2998788"/>
          <p14:tracePt t="55358" x="4090988" y="2998788"/>
          <p14:tracePt t="55366" x="4098925" y="3006725"/>
          <p14:tracePt t="55386" x="4106863" y="3014663"/>
          <p14:tracePt t="55392" x="4114800" y="3014663"/>
          <p14:tracePt t="55398" x="4122738" y="3022600"/>
          <p14:tracePt t="55406" x="4122738" y="3030538"/>
          <p14:tracePt t="55414" x="4138613" y="3030538"/>
          <p14:tracePt t="55422" x="4146550" y="3030538"/>
          <p14:tracePt t="55430" x="4162425" y="3038475"/>
          <p14:tracePt t="55438" x="4178300" y="3046413"/>
          <p14:tracePt t="55446" x="4202113" y="3046413"/>
          <p14:tracePt t="55454" x="4210050" y="3054350"/>
          <p14:tracePt t="55462" x="4217988" y="3054350"/>
          <p14:tracePt t="55472" x="4225925" y="3054350"/>
          <p14:tracePt t="55483" x="4241800" y="3054350"/>
          <p14:tracePt t="55610" x="4233863" y="3046413"/>
          <p14:tracePt t="55618" x="4202113" y="3030538"/>
          <p14:tracePt t="55627" x="4154488" y="3014663"/>
          <p14:tracePt t="55634" x="4106863" y="3006725"/>
          <p14:tracePt t="55643" x="4067175" y="2998788"/>
          <p14:tracePt t="55650" x="4019550" y="2990850"/>
          <p14:tracePt t="55659" x="3970338" y="2982913"/>
          <p14:tracePt t="55666" x="3930650" y="2974975"/>
          <p14:tracePt t="55674" x="3906838" y="2974975"/>
          <p14:tracePt t="55682" x="3890963" y="2974975"/>
          <p14:tracePt t="55690" x="3875088" y="2974975"/>
          <p14:tracePt t="55698" x="3859213" y="2974975"/>
          <p14:tracePt t="55714" x="3843338" y="2982913"/>
          <p14:tracePt t="55722" x="3843338" y="2990850"/>
          <p14:tracePt t="55730" x="3835400" y="2998788"/>
          <p14:tracePt t="55745" x="3827463" y="3006725"/>
          <p14:tracePt t="55752" x="3819525" y="3030538"/>
          <p14:tracePt t="55762" x="3811588" y="3046413"/>
          <p14:tracePt t="55768" x="3811588" y="3062288"/>
          <p14:tracePt t="55778" x="3803650" y="3078163"/>
          <p14:tracePt t="55784" x="3795713" y="3101975"/>
          <p14:tracePt t="55794" x="3787775" y="3117850"/>
          <p14:tracePt t="55800" x="3787775" y="3141663"/>
          <p14:tracePt t="55808" x="3779838" y="3157538"/>
          <p14:tracePt t="55816" x="3763963" y="3173413"/>
          <p14:tracePt t="55833" x="3763963" y="3189288"/>
          <p14:tracePt t="55837" x="3756025" y="3205163"/>
          <p14:tracePt t="55840" x="3748088" y="3213100"/>
          <p14:tracePt t="55848" x="3748088" y="3221038"/>
          <p14:tracePt t="55854" x="3740150" y="3236913"/>
          <p14:tracePt t="55868" x="3732213" y="3252788"/>
          <p14:tracePt t="55872" x="3732213" y="3270250"/>
          <p14:tracePt t="55879" x="3724275" y="3294063"/>
          <p14:tracePt t="55886" x="3716338" y="3317875"/>
          <p14:tracePt t="55896" x="3708400" y="3341688"/>
          <p14:tracePt t="55902" x="3700463" y="3381375"/>
          <p14:tracePt t="55912" x="3700463" y="3413125"/>
          <p14:tracePt t="55918" x="3692525" y="3444875"/>
          <p14:tracePt t="55928" x="3692525" y="3468688"/>
          <p14:tracePt t="55934" x="3684588" y="3492500"/>
          <p14:tracePt t="55944" x="3684588" y="3516313"/>
          <p14:tracePt t="55950" x="3684588" y="3532188"/>
          <p14:tracePt t="55959" x="3684588" y="3540125"/>
          <p14:tracePt t="55966" x="3684588" y="3548063"/>
          <p14:tracePt t="55974" x="3684588" y="3563938"/>
          <p14:tracePt t="55982" x="3684588" y="3587750"/>
          <p14:tracePt t="55990" x="3692525" y="3605213"/>
          <p14:tracePt t="56001" x="3700463" y="3621088"/>
          <p14:tracePt t="56006" x="3708400" y="3636963"/>
          <p14:tracePt t="56013" x="3708400" y="3652838"/>
          <p14:tracePt t="56020" x="3716338" y="3676650"/>
          <p14:tracePt t="56030" x="3732213" y="3692525"/>
          <p14:tracePt t="56036" x="3732213" y="3716338"/>
          <p14:tracePt t="56046" x="3740150" y="3740150"/>
          <p14:tracePt t="56052" x="3748088" y="3763963"/>
          <p14:tracePt t="56062" x="3756025" y="3787775"/>
          <p14:tracePt t="56068" x="3756025" y="3827463"/>
          <p14:tracePt t="56077" x="3763963" y="3851275"/>
          <p14:tracePt t="56084" x="3771900" y="3883025"/>
          <p14:tracePt t="56093" x="3779838" y="3930650"/>
          <p14:tracePt t="56098" x="3787775" y="3971925"/>
          <p14:tracePt t="56109" x="3795713" y="4011613"/>
          <p14:tracePt t="56116" x="3803650" y="4051300"/>
          <p14:tracePt t="56122" x="3819525" y="4098925"/>
          <p14:tracePt t="56130" x="3835400" y="4146550"/>
          <p14:tracePt t="56138" x="3843338" y="4178300"/>
          <p14:tracePt t="56147" x="3867150" y="4210050"/>
          <p14:tracePt t="56154" x="3883025" y="4225925"/>
          <p14:tracePt t="56163" x="3898900" y="4241800"/>
          <p14:tracePt t="56170" x="3914775" y="4273550"/>
          <p14:tracePt t="56181" x="3938588" y="4291013"/>
          <p14:tracePt t="56186" x="3954463" y="4322763"/>
          <p14:tracePt t="56196" x="3978275" y="4346575"/>
          <p14:tracePt t="56202" x="4002088" y="4370388"/>
          <p14:tracePt t="56212" x="4019550" y="4402138"/>
          <p14:tracePt t="56218" x="4043363" y="4425950"/>
          <p14:tracePt t="56231" x="4059238" y="4449763"/>
          <p14:tracePt t="56233" x="4083050" y="4473575"/>
          <p14:tracePt t="56240" x="4098925" y="4505325"/>
          <p14:tracePt t="56249" x="4114800" y="4521200"/>
          <p14:tracePt t="56256" x="4122738" y="4537075"/>
          <p14:tracePt t="56264" x="4122738" y="4545013"/>
          <p14:tracePt t="56272" x="4130675" y="4568825"/>
          <p14:tracePt t="56281" x="4138613" y="4576763"/>
          <p14:tracePt t="56288" x="4138613" y="4584700"/>
          <p14:tracePt t="56297" x="4138613" y="4600575"/>
          <p14:tracePt t="56304" x="4146550" y="4616450"/>
          <p14:tracePt t="56313" x="4146550" y="4633913"/>
          <p14:tracePt t="56320" x="4146550" y="4657725"/>
          <p14:tracePt t="56330" x="4146550" y="4681538"/>
          <p14:tracePt t="56336" x="4138613" y="4705350"/>
          <p14:tracePt t="56346" x="4138613" y="4745038"/>
          <p14:tracePt t="56355" x="4130675" y="4776788"/>
          <p14:tracePt t="56362" x="4122738" y="4816475"/>
          <p14:tracePt t="56366" x="4122738" y="4872038"/>
          <p14:tracePt t="56374" x="4114800" y="4919663"/>
          <p14:tracePt t="56383" x="4114800" y="4959350"/>
          <p14:tracePt t="56390" x="4114800" y="5016500"/>
          <p14:tracePt t="56399" x="4114800" y="5064125"/>
          <p14:tracePt t="56406" x="4122738" y="5103813"/>
          <p14:tracePt t="56414" x="4130675" y="5151438"/>
          <p14:tracePt t="56422" x="4138613" y="5191125"/>
          <p14:tracePt t="56430" x="4146550" y="5238750"/>
          <p14:tracePt t="56438" x="4146550" y="5286375"/>
          <p14:tracePt t="56447" x="4154488" y="5327650"/>
          <p14:tracePt t="56454" x="4170363" y="5375275"/>
          <p14:tracePt t="56463" x="4186238" y="5407025"/>
          <p14:tracePt t="56470" x="4202113" y="5446713"/>
          <p14:tracePt t="56479" x="4210050" y="5470525"/>
          <p14:tracePt t="56484" x="4217988" y="5494338"/>
          <p14:tracePt t="56492" x="4225925" y="5518150"/>
          <p14:tracePt t="56500" x="4233863" y="5549900"/>
          <p14:tracePt t="56508" x="4241800" y="5565775"/>
          <p14:tracePt t="56516" x="4241800" y="5589588"/>
          <p14:tracePt t="56524" x="4257675" y="5613400"/>
          <p14:tracePt t="56532" x="4281488" y="5653088"/>
          <p14:tracePt t="56540" x="4305300" y="5686425"/>
          <p14:tracePt t="56548" x="4337050" y="5734050"/>
          <p14:tracePt t="56557" x="4370388" y="5773738"/>
          <p14:tracePt t="56564" x="4394200" y="5813425"/>
          <p14:tracePt t="56572" x="4425950" y="5853113"/>
          <p14:tracePt t="56581" x="4457700" y="5900738"/>
          <p14:tracePt t="56588" x="4489450" y="5948363"/>
          <p14:tracePt t="56597" x="4513263" y="5988050"/>
          <p14:tracePt t="56604" x="4537075" y="6013450"/>
          <p14:tracePt t="56612" x="4552950" y="6045200"/>
          <p14:tracePt t="56618" x="4576763" y="6069013"/>
          <p14:tracePt t="56626" x="4592638" y="6092825"/>
          <p14:tracePt t="56634" x="4624388" y="6116638"/>
          <p14:tracePt t="56642" x="4648200" y="6140450"/>
          <p14:tracePt t="56650" x="4672013" y="6156325"/>
          <p14:tracePt t="56658" x="4687888" y="6172200"/>
          <p14:tracePt t="56666" x="4705350" y="6172200"/>
          <p14:tracePt t="56676" x="4721225" y="6180138"/>
          <p14:tracePt t="56685" x="4745038" y="6188075"/>
          <p14:tracePt t="56692" x="4752975" y="6188075"/>
          <p14:tracePt t="56699" x="4760913" y="6188075"/>
          <p14:tracePt t="56706" x="4776788" y="6196013"/>
          <p14:tracePt t="56714" x="4792663" y="6196013"/>
          <p14:tracePt t="56722" x="4808538" y="6196013"/>
          <p14:tracePt t="56730" x="4824413" y="6203950"/>
          <p14:tracePt t="56738" x="4848225" y="6203950"/>
          <p14:tracePt t="56747" x="4872038" y="6203950"/>
          <p14:tracePt t="56752" x="4895850" y="6211888"/>
          <p14:tracePt t="56764" x="4927600" y="6211888"/>
          <p14:tracePt t="56768" x="4951413" y="6211888"/>
          <p14:tracePt t="56779" x="4983163" y="6211888"/>
          <p14:tracePt t="56784" x="5006975" y="6211888"/>
          <p14:tracePt t="56792" x="5030788" y="6211888"/>
          <p14:tracePt t="56800" x="5064125" y="6211888"/>
          <p14:tracePt t="56808" x="5087938" y="6203950"/>
          <p14:tracePt t="56816" x="5103813" y="6196013"/>
          <p14:tracePt t="56824" x="5119688" y="6196013"/>
          <p14:tracePt t="56832" x="5135563" y="6188075"/>
          <p14:tracePt t="56840" x="5151438" y="6180138"/>
          <p14:tracePt t="56848" x="5175250" y="6172200"/>
          <p14:tracePt t="56854" x="5191125" y="6172200"/>
          <p14:tracePt t="56863" x="5199063" y="6164263"/>
          <p14:tracePt t="56870" x="5214938" y="6156325"/>
          <p14:tracePt t="56880" x="5238750" y="6156325"/>
          <p14:tracePt t="56886" x="5254625" y="6148388"/>
          <p14:tracePt t="56896" x="5270500" y="6140450"/>
          <p14:tracePt t="56904" x="5286375" y="6132513"/>
          <p14:tracePt t="56913" x="5302250" y="6132513"/>
          <p14:tracePt t="56921" x="5318125" y="6124575"/>
          <p14:tracePt t="56927" x="5318125" y="6116638"/>
          <p14:tracePt t="56935" x="5334000" y="6108700"/>
          <p14:tracePt t="56950" x="5341938" y="6092825"/>
          <p14:tracePt t="56966" x="5357813" y="6076950"/>
          <p14:tracePt t="56974" x="5365750" y="6061075"/>
          <p14:tracePt t="56982" x="5381625" y="6053138"/>
          <p14:tracePt t="56988" x="5407025" y="6037263"/>
          <p14:tracePt t="56997" x="5414963" y="6013450"/>
          <p14:tracePt t="57004" x="5430838" y="5995988"/>
          <p14:tracePt t="57013" x="5446713" y="5988050"/>
          <p14:tracePt t="57020" x="5454650" y="5964238"/>
          <p14:tracePt t="57030" x="5470525" y="5956300"/>
          <p14:tracePt t="57036" x="5470525" y="5948363"/>
          <p14:tracePt t="57046" x="5478463" y="5940425"/>
          <p14:tracePt t="57052" x="5486400" y="5932488"/>
          <p14:tracePt t="57061" x="5486400" y="5924550"/>
          <p14:tracePt t="57068" x="5494338" y="5924550"/>
          <p14:tracePt t="57076" x="5494338" y="5916613"/>
          <p14:tracePt t="57084" x="5502275" y="5908675"/>
          <p14:tracePt t="57092" x="5510213" y="5908675"/>
          <p14:tracePt t="57098" x="5510213" y="5900738"/>
          <p14:tracePt t="57108" x="5518150" y="5900738"/>
          <p14:tracePt t="57119" x="5518150" y="5892800"/>
          <p14:tracePt t="57123" x="5526088" y="5892800"/>
          <p14:tracePt t="57133" x="5526088" y="5884863"/>
          <p14:tracePt t="57138" x="5534025" y="5876925"/>
          <p14:tracePt t="57148" x="5541963" y="5868988"/>
          <p14:tracePt t="57154" x="5549900" y="5861050"/>
          <p14:tracePt t="57164" x="5557838" y="5853113"/>
          <p14:tracePt t="57181" x="5565775" y="5837238"/>
          <p14:tracePt t="57197" x="5581650" y="5829300"/>
          <p14:tracePt t="57210" x="5589588" y="5829300"/>
          <p14:tracePt t="57218" x="5589588" y="5821363"/>
          <p14:tracePt t="57226" x="5589588" y="5813425"/>
          <p14:tracePt t="57241" x="5597525" y="5805488"/>
          <p14:tracePt t="57264" x="5597525" y="5797550"/>
          <p14:tracePt t="57281" x="5597525" y="5789613"/>
          <p14:tracePt t="57297" x="5605463" y="5781675"/>
          <p14:tracePt t="57304" x="5605463" y="5773738"/>
          <p14:tracePt t="57320" x="5605463" y="5765800"/>
          <p14:tracePt t="57330" x="5605463" y="5757863"/>
          <p14:tracePt t="57336" x="5605463" y="5749925"/>
          <p14:tracePt t="57346" x="5597525" y="5741988"/>
          <p14:tracePt t="57352" x="5589588" y="5734050"/>
          <p14:tracePt t="57358" x="5589588" y="5718175"/>
          <p14:tracePt t="57366" x="5581650" y="5718175"/>
          <p14:tracePt t="57376" x="5581650" y="5710238"/>
          <p14:tracePt t="57386" x="5573713" y="5710238"/>
          <p14:tracePt t="57392" x="5573713" y="5702300"/>
          <p14:tracePt t="57407" x="5565775" y="5694363"/>
          <p14:tracePt t="57415" x="5557838" y="5686425"/>
          <p14:tracePt t="57431" x="5549900" y="5686425"/>
          <p14:tracePt t="57448" x="5541963" y="5678488"/>
          <p14:tracePt t="57464" x="5534025" y="5678488"/>
          <p14:tracePt t="57480" x="5526088" y="5678488"/>
          <p14:tracePt t="57558" x="5518150" y="5670550"/>
          <p14:tracePt t="57564" x="5510213" y="5670550"/>
          <p14:tracePt t="57573" x="5502275" y="5662613"/>
          <p14:tracePt t="57581" x="5494338" y="5653088"/>
          <p14:tracePt t="57591" x="5486400" y="5653088"/>
          <p14:tracePt t="57599" x="5470525" y="5645150"/>
          <p14:tracePt t="57602" x="5438775" y="5629275"/>
          <p14:tracePt t="57614" x="5414963" y="5629275"/>
          <p14:tracePt t="57618" x="5389563" y="5621338"/>
          <p14:tracePt t="57627" x="5373688" y="5613400"/>
          <p14:tracePt t="57634" x="5357813" y="5605463"/>
          <p14:tracePt t="57642" x="5341938" y="5605463"/>
          <p14:tracePt t="57650" x="5318125" y="5597525"/>
          <p14:tracePt t="57658" x="5302250" y="5589588"/>
          <p14:tracePt t="57666" x="5278438" y="5581650"/>
          <p14:tracePt t="57674" x="5262563" y="5581650"/>
          <p14:tracePt t="57682" x="5246688" y="5581650"/>
          <p14:tracePt t="57690" x="5230813" y="5581650"/>
          <p14:tracePt t="57698" x="5214938" y="5581650"/>
          <p14:tracePt t="57707" x="5191125" y="5589588"/>
          <p14:tracePt t="57714" x="5175250" y="5589588"/>
          <p14:tracePt t="57722" x="5159375" y="5597525"/>
          <p14:tracePt t="57729" x="5143500" y="5597525"/>
          <p14:tracePt t="57736" x="5135563" y="5605463"/>
          <p14:tracePt t="57745" x="5119688" y="5613400"/>
          <p14:tracePt t="57760" x="5111750" y="5621338"/>
          <p14:tracePt t="57768" x="5103813" y="5621338"/>
          <p14:tracePt t="57792" x="5103813" y="5629275"/>
          <p14:tracePt t="57800" x="5103813" y="5637213"/>
          <p14:tracePt t="57808" x="5103813" y="5645150"/>
          <p14:tracePt t="57816" x="5103813" y="5653088"/>
          <p14:tracePt t="57824" x="5103813" y="5662613"/>
          <p14:tracePt t="57832" x="5103813" y="5670550"/>
          <p14:tracePt t="57840" x="5103813" y="5678488"/>
          <p14:tracePt t="57848" x="5103813" y="5694363"/>
          <p14:tracePt t="57854" x="5111750" y="5710238"/>
          <p14:tracePt t="57866" x="5111750" y="5718175"/>
          <p14:tracePt t="57880" x="5111750" y="5726113"/>
          <p14:tracePt t="57886" x="5111750" y="5734050"/>
          <p14:tracePt t="57902" x="5119688" y="5741988"/>
          <p14:tracePt t="58376" x="5127625" y="5734050"/>
          <p14:tracePt t="58385" x="5127625" y="5726113"/>
          <p14:tracePt t="58391" x="5127625" y="5718175"/>
          <p14:tracePt t="58400" x="5127625" y="5710238"/>
          <p14:tracePt t="58415" x="5127625" y="5702300"/>
          <p14:tracePt t="58565" x="5135563" y="5694363"/>
          <p14:tracePt t="58575" x="5135563" y="5686425"/>
          <p14:tracePt t="58588" x="5135563" y="5678488"/>
          <p14:tracePt t="58604" x="5135563" y="5670550"/>
          <p14:tracePt t="59222" x="5135563" y="5653088"/>
          <p14:tracePt t="59228" x="5135563" y="5621338"/>
          <p14:tracePt t="59235" x="5127625" y="5597525"/>
          <p14:tracePt t="59243" x="5119688" y="5573713"/>
          <p14:tracePt t="59250" x="5111750" y="5534025"/>
          <p14:tracePt t="59256" x="5111750" y="5510213"/>
          <p14:tracePt t="59266" x="5103813" y="5470525"/>
          <p14:tracePt t="59272" x="5095875" y="5446713"/>
          <p14:tracePt t="59282" x="5072063" y="5422900"/>
          <p14:tracePt t="59288" x="5064125" y="5391150"/>
          <p14:tracePt t="59298" x="5056188" y="5367338"/>
          <p14:tracePt t="59304" x="5038725" y="5335588"/>
          <p14:tracePt t="59312" x="5030788" y="5310188"/>
          <p14:tracePt t="59320" x="5030788" y="5286375"/>
          <p14:tracePt t="59328" x="5022850" y="5262563"/>
          <p14:tracePt t="59336" x="5006975" y="5230813"/>
          <p14:tracePt t="59344" x="5006975" y="5199063"/>
          <p14:tracePt t="59352" x="5006975" y="5167313"/>
          <p14:tracePt t="59360" x="5006975" y="5135563"/>
          <p14:tracePt t="59368" x="4999038" y="5095875"/>
          <p14:tracePt t="59376" x="4999038" y="5072063"/>
          <p14:tracePt t="59384" x="4999038" y="5040313"/>
          <p14:tracePt t="59390" x="4991100" y="5016500"/>
          <p14:tracePt t="59400" x="4991100" y="4992688"/>
          <p14:tracePt t="59406" x="4991100" y="4967288"/>
          <p14:tracePt t="59415" x="4991100" y="4943475"/>
          <p14:tracePt t="59422" x="4991100" y="4927600"/>
          <p14:tracePt t="59430" x="4983163" y="4911725"/>
          <p14:tracePt t="59438" x="4983163" y="4903788"/>
          <p14:tracePt t="59448" x="4983163" y="4895850"/>
          <p14:tracePt t="59454" x="4975225" y="4887913"/>
          <p14:tracePt t="59470" x="4967288" y="4879975"/>
          <p14:tracePt t="59486" x="4967288" y="4872038"/>
          <p14:tracePt t="59500" x="4967288" y="4864100"/>
          <p14:tracePt t="59517" x="4967288" y="4856163"/>
          <p14:tracePt t="59524" x="4959350" y="4848225"/>
          <p14:tracePt t="59533" x="4959350" y="4840288"/>
          <p14:tracePt t="59550" x="4951413" y="4832350"/>
          <p14:tracePt t="59556" x="4943475" y="4824413"/>
          <p14:tracePt t="59566" x="4943475" y="4808538"/>
          <p14:tracePt t="59574" x="4935538" y="4808538"/>
          <p14:tracePt t="59588" x="4935538" y="4800600"/>
          <p14:tracePt t="59590" x="4927600" y="4776788"/>
          <p14:tracePt t="59598" x="4927600" y="4768850"/>
          <p14:tracePt t="59604" x="4927600" y="4760913"/>
          <p14:tracePt t="59612" x="4927600" y="4745038"/>
          <p14:tracePt t="59620" x="4919663" y="4729163"/>
          <p14:tracePt t="59626" x="4919663" y="4713288"/>
          <p14:tracePt t="59634" x="4919663" y="4705350"/>
          <p14:tracePt t="59643" x="4919663" y="4689475"/>
          <p14:tracePt t="59657" x="4919663" y="4673600"/>
          <p14:tracePt t="59661" x="4919663" y="4649788"/>
          <p14:tracePt t="59667" x="4919663" y="4633913"/>
          <p14:tracePt t="59674" x="4919663" y="4616450"/>
          <p14:tracePt t="59683" x="4927600" y="4592638"/>
          <p14:tracePt t="59690" x="4927600" y="4568825"/>
          <p14:tracePt t="59700" x="4943475" y="4552950"/>
          <p14:tracePt t="59707" x="4951413" y="4521200"/>
          <p14:tracePt t="59716" x="4967288" y="4497388"/>
          <p14:tracePt t="59722" x="4991100" y="4465638"/>
          <p14:tracePt t="59732" x="5006975" y="4433888"/>
          <p14:tracePt t="59736" x="5030788" y="4394200"/>
          <p14:tracePt t="59748" x="5056188" y="4370388"/>
          <p14:tracePt t="59754" x="5072063" y="4338638"/>
          <p14:tracePt t="59760" x="5087938" y="4306888"/>
          <p14:tracePt t="59768" x="5111750" y="4265613"/>
          <p14:tracePt t="59779" x="5119688" y="4233863"/>
          <p14:tracePt t="59788" x="5127625" y="4217988"/>
          <p14:tracePt t="59794" x="5127625" y="4202113"/>
          <p14:tracePt t="59804" x="5135563" y="4186238"/>
          <p14:tracePt t="59808" x="5135563" y="4170363"/>
          <p14:tracePt t="59817" x="5143500" y="4162425"/>
          <p14:tracePt t="59835" x="5143500" y="4154488"/>
          <p14:tracePt t="59840" x="5151438" y="4154488"/>
          <p14:tracePt t="59850" x="5151438" y="4146550"/>
          <p14:tracePt t="59856" x="5159375" y="4138613"/>
          <p14:tracePt t="59866" x="5167313" y="4130675"/>
          <p14:tracePt t="59878" x="5175250" y="4122738"/>
          <p14:tracePt t="59894" x="5175250" y="4114800"/>
          <p14:tracePt t="59902" x="5183188" y="4106863"/>
          <p14:tracePt t="60086" x="5191125" y="4106863"/>
          <p14:tracePt t="60092" x="5199063" y="4114800"/>
          <p14:tracePt t="60100" x="5207000" y="4114800"/>
          <p14:tracePt t="60117" x="5214938" y="4122738"/>
          <p14:tracePt t="60122" x="5222875" y="4122738"/>
          <p14:tracePt t="60133" x="5230813" y="4122738"/>
          <p14:tracePt t="60138" x="5246688" y="4130675"/>
          <p14:tracePt t="60154" x="5262563" y="4130675"/>
          <p14:tracePt t="60170" x="5270500" y="4130675"/>
          <p14:tracePt t="60202" x="5278438" y="4130675"/>
          <p14:tracePt t="60227" x="5286375" y="4122738"/>
          <p14:tracePt t="60243" x="5294313" y="4122738"/>
          <p14:tracePt t="60248" x="5294313" y="4114800"/>
          <p14:tracePt t="60265" x="5294313" y="4106863"/>
          <p14:tracePt t="60288" x="5294313" y="4098925"/>
          <p14:tracePt t="61150" x="5302250" y="4106863"/>
          <p14:tracePt t="61154" x="5318125" y="4146550"/>
          <p14:tracePt t="61162" x="5326063" y="4194175"/>
          <p14:tracePt t="61170" x="5334000" y="4241800"/>
          <p14:tracePt t="61179" x="5341938" y="4281488"/>
          <p14:tracePt t="61186" x="5349875" y="4314825"/>
          <p14:tracePt t="61195" x="5357813" y="4346575"/>
          <p14:tracePt t="61202" x="5365750" y="4370388"/>
          <p14:tracePt t="61211" x="5373688" y="4394200"/>
          <p14:tracePt t="61218" x="5373688" y="4418013"/>
          <p14:tracePt t="61226" x="5381625" y="4433888"/>
          <p14:tracePt t="61235" x="5389563" y="4449763"/>
          <p14:tracePt t="61242" x="5389563" y="4465638"/>
          <p14:tracePt t="61252" x="5397500" y="4473575"/>
          <p14:tracePt t="61258" x="5407025" y="4481513"/>
          <p14:tracePt t="61266" x="5414963" y="4505325"/>
          <p14:tracePt t="61281" x="5414963" y="4513263"/>
          <p14:tracePt t="61288" x="5422900" y="4521200"/>
          <p14:tracePt t="61296" x="5422900" y="4529138"/>
          <p14:tracePt t="61304" x="5422900" y="4545013"/>
          <p14:tracePt t="61312" x="5422900" y="4560888"/>
          <p14:tracePt t="61320" x="5422900" y="4568825"/>
          <p14:tracePt t="61328" x="5422900" y="4584700"/>
          <p14:tracePt t="61336" x="5422900" y="4592638"/>
          <p14:tracePt t="61344" x="5422900" y="4616450"/>
          <p14:tracePt t="61352" x="5422900" y="4624388"/>
          <p14:tracePt t="61360" x="5414963" y="4641850"/>
          <p14:tracePt t="61369" x="5414963" y="4657725"/>
          <p14:tracePt t="61374" x="5397500" y="4689475"/>
          <p14:tracePt t="61384" x="5389563" y="4705350"/>
          <p14:tracePt t="61393" x="5381625" y="4721225"/>
          <p14:tracePt t="61399" x="5365750" y="4745038"/>
          <p14:tracePt t="61406" x="5357813" y="4768850"/>
          <p14:tracePt t="61416" x="5357813" y="4792663"/>
          <p14:tracePt t="61422" x="5341938" y="4816475"/>
          <p14:tracePt t="61431" x="5334000" y="4840288"/>
          <p14:tracePt t="61438" x="5326063" y="4864100"/>
          <p14:tracePt t="61446" x="5318125" y="4887913"/>
          <p14:tracePt t="61454" x="5310188" y="4911725"/>
          <p14:tracePt t="61466" x="5302250" y="4935538"/>
          <p14:tracePt t="61470" x="5302250" y="4959350"/>
          <p14:tracePt t="61480" x="5302250" y="4976813"/>
          <p14:tracePt t="61489" x="5302250" y="5000625"/>
          <p14:tracePt t="61494" x="5302250" y="5016500"/>
          <p14:tracePt t="61506" x="5294313" y="5040313"/>
          <p14:tracePt t="61508" x="5294313" y="5056188"/>
          <p14:tracePt t="61518" x="5294313" y="5072063"/>
          <p14:tracePt t="61524" x="5286375" y="5087938"/>
          <p14:tracePt t="61534" x="5286375" y="5103813"/>
          <p14:tracePt t="61540" x="5286375" y="5119688"/>
          <p14:tracePt t="61549" x="5286375" y="5127625"/>
          <p14:tracePt t="61564" x="5294313" y="5143500"/>
          <p14:tracePt t="61572" x="5294313" y="5151438"/>
          <p14:tracePt t="61581" x="5294313" y="5159375"/>
          <p14:tracePt t="61588" x="5302250" y="5159375"/>
          <p14:tracePt t="61596" x="5302250" y="5167313"/>
          <p14:tracePt t="61604" x="5310188" y="5167313"/>
          <p14:tracePt t="61620" x="5310188" y="5175250"/>
          <p14:tracePt t="61834" x="5310188" y="5183188"/>
          <p14:tracePt t="61840" x="5310188" y="5191125"/>
          <p14:tracePt t="61856" x="5310188" y="5199063"/>
          <p14:tracePt t="61872" x="5310188" y="5207000"/>
          <p14:tracePt t="61886" x="5310188" y="5214938"/>
          <p14:tracePt t="61894" x="5310188" y="5222875"/>
          <p14:tracePt t="61910" x="5318125" y="5230813"/>
          <p14:tracePt t="61919" x="5326063" y="5230813"/>
          <p14:tracePt t="61926" x="5326063" y="5238750"/>
          <p14:tracePt t="61935" x="5334000" y="5238750"/>
          <p14:tracePt t="61952" x="5334000" y="5246688"/>
          <p14:tracePt t="61958" x="5341938" y="5254625"/>
          <p14:tracePt t="62322" x="5341938" y="5262563"/>
          <p14:tracePt t="62330" x="5349875" y="5262563"/>
          <p14:tracePt t="62340" x="5357813" y="5270500"/>
          <p14:tracePt t="62637" x="5365750" y="5270500"/>
          <p14:tracePt t="62645" x="5373688" y="5270500"/>
          <p14:tracePt t="64534" x="5381625" y="5270500"/>
          <p14:tracePt t="64541" x="5389563" y="5270500"/>
          <p14:tracePt t="64548" x="5389563" y="5262563"/>
          <p14:tracePt t="64556" x="5397500" y="5262563"/>
          <p14:tracePt t="64566" x="5397500" y="5254625"/>
          <p14:tracePt t="64576" x="5407025" y="5254625"/>
          <p14:tracePt t="64580" x="5407025" y="5246688"/>
          <p14:tracePt t="64589" x="5414963" y="5246688"/>
          <p14:tracePt t="64596" x="5422900" y="5238750"/>
          <p14:tracePt t="64605" x="5430838" y="5238750"/>
          <p14:tracePt t="64612" x="5446713" y="5230813"/>
          <p14:tracePt t="64621" x="5462588" y="5222875"/>
          <p14:tracePt t="64628" x="5486400" y="5222875"/>
          <p14:tracePt t="64638" x="5510213" y="5222875"/>
          <p14:tracePt t="64644" x="5541963" y="5222875"/>
          <p14:tracePt t="64654" x="5573713" y="5222875"/>
          <p14:tracePt t="64658" x="5605463" y="5222875"/>
          <p14:tracePt t="64670" x="5629275" y="5214938"/>
          <p14:tracePt t="64674" x="5653088" y="5214938"/>
          <p14:tracePt t="64682" x="5668963" y="5214938"/>
          <p14:tracePt t="64698" x="5676900" y="5214938"/>
          <p14:tracePt t="66198" x="5676900" y="5191125"/>
          <p14:tracePt t="66204" x="5668963" y="5175250"/>
          <p14:tracePt t="66210" x="5668963" y="5167313"/>
          <p14:tracePt t="66218" x="5668963" y="5151438"/>
          <p14:tracePt t="66226" x="5661025" y="5143500"/>
          <p14:tracePt t="66234" x="5661025" y="5135563"/>
          <p14:tracePt t="66922" x="5668963" y="5151438"/>
          <p14:tracePt t="66930" x="5692775" y="5175250"/>
          <p14:tracePt t="66938" x="5708650" y="5207000"/>
          <p14:tracePt t="66944" x="5724525" y="5222875"/>
          <p14:tracePt t="66950" x="5724525" y="5238750"/>
          <p14:tracePt t="66958" x="5740400" y="5262563"/>
          <p14:tracePt t="66966" x="5749925" y="5278438"/>
          <p14:tracePt t="66974" x="5749925" y="5286375"/>
          <p14:tracePt t="66982" x="5757863" y="5294313"/>
          <p14:tracePt t="66998" x="5757863" y="5302250"/>
          <p14:tracePt t="67014" x="5757863" y="5310188"/>
          <p14:tracePt t="67070" x="5757863" y="5319713"/>
          <p14:tracePt t="67076" x="5757863" y="5335588"/>
          <p14:tracePt t="67084" x="5757863" y="5359400"/>
          <p14:tracePt t="67092" x="5749925" y="5375275"/>
          <p14:tracePt t="67100" x="5749925" y="5391150"/>
          <p14:tracePt t="67108" x="5749925" y="5414963"/>
          <p14:tracePt t="67118" x="5749925" y="5438775"/>
          <p14:tracePt t="67128" x="5749925" y="5454650"/>
          <p14:tracePt t="67134" x="5740400" y="5478463"/>
          <p14:tracePt t="67147" x="5732463" y="5502275"/>
          <p14:tracePt t="67148" x="5724525" y="5526088"/>
          <p14:tracePt t="67157" x="5716588" y="5565775"/>
          <p14:tracePt t="67164" x="5700713" y="5597525"/>
          <p14:tracePt t="67174" x="5676900" y="5629275"/>
          <p14:tracePt t="67180" x="5661025" y="5653088"/>
          <p14:tracePt t="67186" x="5637213" y="5686425"/>
          <p14:tracePt t="67194" x="5621338" y="5702300"/>
          <p14:tracePt t="67202" x="5597525" y="5718175"/>
          <p14:tracePt t="67210" x="5581650" y="5741988"/>
          <p14:tracePt t="67218" x="5573713" y="5749925"/>
          <p14:tracePt t="67227" x="5549900" y="5765800"/>
          <p14:tracePt t="67234" x="5534025" y="5781675"/>
          <p14:tracePt t="67242" x="5518150" y="5789613"/>
          <p14:tracePt t="67252" x="5502275" y="5797550"/>
          <p14:tracePt t="67260" x="5470525" y="5813425"/>
          <p14:tracePt t="67266" x="5446713" y="5821363"/>
          <p14:tracePt t="67276" x="5422900" y="5829300"/>
          <p14:tracePt t="67282" x="5389563" y="5837238"/>
          <p14:tracePt t="67291" x="5341938" y="5845175"/>
          <p14:tracePt t="67296" x="5294313" y="5853113"/>
          <p14:tracePt t="67308" x="5262563" y="5853113"/>
          <p14:tracePt t="67315" x="5230813" y="5853113"/>
          <p14:tracePt t="67320" x="5207000" y="5853113"/>
          <p14:tracePt t="67328" x="5191125" y="5861050"/>
          <p14:tracePt t="67337" x="5175250" y="5861050"/>
          <p14:tracePt t="67344" x="5151438" y="5861050"/>
          <p14:tracePt t="67352" x="5135563" y="5861050"/>
          <p14:tracePt t="67360" x="5111750" y="5868988"/>
          <p14:tracePt t="67368" x="5087938" y="5868988"/>
          <p14:tracePt t="67378" x="5064125" y="5876925"/>
          <p14:tracePt t="67384" x="5022850" y="5884863"/>
          <p14:tracePt t="67392" x="4991100" y="5892800"/>
          <p14:tracePt t="67400" x="4951413" y="5900738"/>
          <p14:tracePt t="67409" x="4911725" y="5908675"/>
          <p14:tracePt t="67416" x="4887913" y="5916613"/>
          <p14:tracePt t="67425" x="4864100" y="5924550"/>
          <p14:tracePt t="67431" x="4832350" y="5940425"/>
          <p14:tracePt t="67440" x="4808538" y="5948363"/>
          <p14:tracePt t="67446" x="4792663" y="5972175"/>
          <p14:tracePt t="67456" x="4768850" y="5980113"/>
          <p14:tracePt t="67462" x="4752975" y="5995988"/>
          <p14:tracePt t="67470" x="4737100" y="6013450"/>
          <p14:tracePt t="67478" x="4721225" y="6029325"/>
          <p14:tracePt t="67486" x="4695825" y="6045200"/>
          <p14:tracePt t="67494" x="4679950" y="6053138"/>
          <p14:tracePt t="67502" x="4656138" y="6069013"/>
          <p14:tracePt t="67510" x="4632325" y="6076950"/>
          <p14:tracePt t="67518" x="4600575" y="6084888"/>
          <p14:tracePt t="67526" x="4576763" y="6092825"/>
          <p14:tracePt t="67534" x="4552950" y="6100763"/>
          <p14:tracePt t="67542" x="4529138" y="6100763"/>
          <p14:tracePt t="67550" x="4497388" y="6108700"/>
          <p14:tracePt t="67558" x="4449763" y="6108700"/>
          <p14:tracePt t="67564" x="4410075" y="6116638"/>
          <p14:tracePt t="67574" x="4344988" y="6116638"/>
          <p14:tracePt t="67580" x="4265613" y="6116638"/>
          <p14:tracePt t="67591" x="4194175" y="6116638"/>
          <p14:tracePt t="67596" x="4114800" y="6116638"/>
          <p14:tracePt t="67608" x="4035425" y="6116638"/>
          <p14:tracePt t="67612" x="3938588" y="6116638"/>
          <p14:tracePt t="67620" x="3867150" y="6116638"/>
          <p14:tracePt t="67628" x="3795713" y="6116638"/>
          <p14:tracePt t="67637" x="3724275" y="6108700"/>
          <p14:tracePt t="67644" x="3660775" y="6100763"/>
          <p14:tracePt t="67652" x="3595688" y="6092825"/>
          <p14:tracePt t="67660" x="3540125" y="6084888"/>
          <p14:tracePt t="67668" x="3500438" y="6076950"/>
          <p14:tracePt t="67674" x="3452813" y="6069013"/>
          <p14:tracePt t="67684" x="3405188" y="6061075"/>
          <p14:tracePt t="67692" x="3349625" y="6053138"/>
          <p14:tracePt t="67700" x="3284538" y="6045200"/>
          <p14:tracePt t="67708" x="3228975" y="6037263"/>
          <p14:tracePt t="67714" x="3181350" y="6029325"/>
          <p14:tracePt t="67724" x="3133725" y="6029325"/>
          <p14:tracePt t="67730" x="3094038" y="6029325"/>
          <p14:tracePt t="67740" x="3038475" y="6021388"/>
          <p14:tracePt t="67746" x="2990850" y="6013450"/>
          <p14:tracePt t="67754" x="2957513" y="6013450"/>
          <p14:tracePt t="67762" x="2933700" y="6005513"/>
          <p14:tracePt t="67770" x="2909888" y="5995988"/>
          <p14:tracePt t="67778" x="2886075" y="5988050"/>
          <p14:tracePt t="67786" x="2870200" y="5980113"/>
          <p14:tracePt t="67794" x="2854325" y="5964238"/>
          <p14:tracePt t="67802" x="2830513" y="5948363"/>
          <p14:tracePt t="67808" x="2798763" y="5916613"/>
          <p14:tracePt t="67816" x="2767013" y="5892800"/>
          <p14:tracePt t="67825" x="2719388" y="5837238"/>
          <p14:tracePt t="67833" x="2671763" y="5773738"/>
          <p14:tracePt t="67841" x="2624138" y="5702300"/>
          <p14:tracePt t="67848" x="2582863" y="5621338"/>
          <p14:tracePt t="67858" x="2527300" y="5534025"/>
          <p14:tracePt t="67864" x="2487613" y="5446713"/>
          <p14:tracePt t="67874" x="2447925" y="5359400"/>
          <p14:tracePt t="67880" x="2400300" y="5278438"/>
          <p14:tracePt t="67890" x="2360613" y="5214938"/>
          <p14:tracePt t="67896" x="2328863" y="5143500"/>
          <p14:tracePt t="67905" x="2305050" y="5080000"/>
          <p14:tracePt t="67912" x="2281238" y="5024438"/>
          <p14:tracePt t="67928" x="2255838" y="4959350"/>
          <p14:tracePt t="67931" x="2239963" y="4919663"/>
          <p14:tracePt t="67936" x="2232025" y="4872038"/>
          <p14:tracePt t="67943" x="2224088" y="4824413"/>
          <p14:tracePt t="67950" x="2224088" y="4760913"/>
          <p14:tracePt t="67959" x="2216150" y="4713288"/>
          <p14:tracePt t="67966" x="2208213" y="4641850"/>
          <p14:tracePt t="67975" x="2208213" y="4568825"/>
          <p14:tracePt t="67982" x="2200275" y="4505325"/>
          <p14:tracePt t="67991" x="2192338" y="4457700"/>
          <p14:tracePt t="67998" x="2184400" y="4418013"/>
          <p14:tracePt t="68009" x="2176463" y="4370388"/>
          <p14:tracePt t="68014" x="2176463" y="4338638"/>
          <p14:tracePt t="68024" x="2168525" y="4314825"/>
          <p14:tracePt t="68030" x="2168525" y="4291013"/>
          <p14:tracePt t="68040" x="2168525" y="4257675"/>
          <p14:tracePt t="68046" x="2168525" y="4233863"/>
          <p14:tracePt t="68052" x="2168525" y="4210050"/>
          <p14:tracePt t="68060" x="2168525" y="4170363"/>
          <p14:tracePt t="68073" x="2160588" y="4122738"/>
          <p14:tracePt t="68081" x="2152650" y="4083050"/>
          <p14:tracePt t="68086" x="2144713" y="4027488"/>
          <p14:tracePt t="68095" x="2136775" y="3956050"/>
          <p14:tracePt t="68100" x="2128838" y="3914775"/>
          <p14:tracePt t="68108" x="2112963" y="3851275"/>
          <p14:tracePt t="68117" x="2105025" y="3803650"/>
          <p14:tracePt t="68125" x="2097088" y="3756025"/>
          <p14:tracePt t="68132" x="2089150" y="3724275"/>
          <p14:tracePt t="68141" x="2081213" y="3700463"/>
          <p14:tracePt t="68150" x="2081213" y="3676650"/>
          <p14:tracePt t="68158" x="2073275" y="3660775"/>
          <p14:tracePt t="68164" x="2065338" y="3636963"/>
          <p14:tracePt t="68174" x="2057400" y="3605213"/>
          <p14:tracePt t="68180" x="2049463" y="3579813"/>
          <p14:tracePt t="68186" x="2041525" y="3556000"/>
          <p14:tracePt t="68195" x="2033588" y="3532188"/>
          <p14:tracePt t="68202" x="2025650" y="3508375"/>
          <p14:tracePt t="68210" x="2025650" y="3484563"/>
          <p14:tracePt t="68218" x="2025650" y="3460750"/>
          <p14:tracePt t="68228" x="2025650" y="3429000"/>
          <p14:tracePt t="68234" x="2025650" y="3397250"/>
          <p14:tracePt t="68242" x="2025650" y="3373438"/>
          <p14:tracePt t="68250" x="2025650" y="3349625"/>
          <p14:tracePt t="68259" x="2025650" y="3325813"/>
          <p14:tracePt t="68266" x="2025650" y="3309938"/>
          <p14:tracePt t="68275" x="2033588" y="3294063"/>
          <p14:tracePt t="68282" x="2033588" y="3286125"/>
          <p14:tracePt t="68292" x="2041525" y="3262313"/>
          <p14:tracePt t="68298" x="2049463" y="3244850"/>
          <p14:tracePt t="68308" x="2057400" y="3228975"/>
          <p14:tracePt t="68312" x="2057400" y="3213100"/>
          <p14:tracePt t="68321" x="2065338" y="3197225"/>
          <p14:tracePt t="68328" x="2073275" y="3173413"/>
          <p14:tracePt t="68336" x="2081213" y="3149600"/>
          <p14:tracePt t="68344" x="2081213" y="3125788"/>
          <p14:tracePt t="68352" x="2081213" y="3101975"/>
          <p14:tracePt t="68360" x="2089150" y="3086100"/>
          <p14:tracePt t="68368" x="2089150" y="3062288"/>
          <p14:tracePt t="68377" x="2089150" y="3046413"/>
          <p14:tracePt t="68384" x="2097088" y="3038475"/>
          <p14:tracePt t="68392" x="2097088" y="3022600"/>
          <p14:tracePt t="68504" x="2089150" y="3062288"/>
          <p14:tracePt t="68512" x="2073275" y="3125788"/>
          <p14:tracePt t="68520" x="2049463" y="3197225"/>
          <p14:tracePt t="68528" x="2025650" y="3262313"/>
          <p14:tracePt t="68534" x="2001838" y="3341688"/>
          <p14:tracePt t="68542" x="1970088" y="3421063"/>
          <p14:tracePt t="68551" x="1954213" y="3492500"/>
          <p14:tracePt t="68560" x="1938338" y="3556000"/>
          <p14:tracePt t="68565" x="1930400" y="3629025"/>
          <p14:tracePt t="68575" x="1922463" y="3692525"/>
          <p14:tracePt t="68580" x="1922463" y="3756025"/>
          <p14:tracePt t="68588" x="1930400" y="3811588"/>
          <p14:tracePt t="68596" x="1946275" y="3875088"/>
          <p14:tracePt t="68604" x="1962150" y="3938588"/>
          <p14:tracePt t="68612" x="1978025" y="4011613"/>
          <p14:tracePt t="68621" x="1993900" y="4075113"/>
          <p14:tracePt t="68628" x="2009775" y="4122738"/>
          <p14:tracePt t="68636" x="2025650" y="4170363"/>
          <p14:tracePt t="68644" x="2041525" y="4210050"/>
          <p14:tracePt t="68652" x="2049463" y="4257675"/>
          <p14:tracePt t="68660" x="2057400" y="4291013"/>
          <p14:tracePt t="68668" x="2065338" y="4338638"/>
          <p14:tracePt t="68675" x="2065338" y="4362450"/>
          <p14:tracePt t="68683" x="2065338" y="4386263"/>
          <p14:tracePt t="68692" x="2073275" y="4418013"/>
          <p14:tracePt t="68698" x="2073275" y="4449763"/>
          <p14:tracePt t="68709" x="2073275" y="4473575"/>
          <p14:tracePt t="68714" x="2065338" y="4497388"/>
          <p14:tracePt t="68724" x="2065338" y="4521200"/>
          <p14:tracePt t="68730" x="2065338" y="4552950"/>
          <p14:tracePt t="68739" x="2065338" y="4576763"/>
          <p14:tracePt t="68746" x="2065338" y="4600575"/>
          <p14:tracePt t="68755" x="2065338" y="4624388"/>
          <p14:tracePt t="68762" x="2073275" y="4657725"/>
          <p14:tracePt t="68770" x="2081213" y="4681538"/>
          <p14:tracePt t="68778" x="2081213" y="4721225"/>
          <p14:tracePt t="68786" x="2081213" y="4745038"/>
          <p14:tracePt t="68794" x="2081213" y="4768850"/>
          <p14:tracePt t="68802" x="2081213" y="4792663"/>
          <p14:tracePt t="68809" x="2089150" y="4824413"/>
          <p14:tracePt t="68816" x="2089150" y="4856163"/>
          <p14:tracePt t="68825" x="2097088" y="4879975"/>
          <p14:tracePt t="68832" x="2105025" y="4903788"/>
          <p14:tracePt t="68843" x="2105025" y="4927600"/>
          <p14:tracePt t="68848" x="2112963" y="4951413"/>
          <p14:tracePt t="68858" x="2120900" y="4976813"/>
          <p14:tracePt t="68864" x="2128838" y="5016500"/>
          <p14:tracePt t="68874" x="2136775" y="5048250"/>
          <p14:tracePt t="68880" x="2144713" y="5095875"/>
          <p14:tracePt t="68888" x="2168525" y="5127625"/>
          <p14:tracePt t="68896" x="2176463" y="5167313"/>
          <p14:tracePt t="68905" x="2192338" y="5191125"/>
          <p14:tracePt t="68912" x="2208213" y="5214938"/>
          <p14:tracePt t="68920" x="2208213" y="5238750"/>
          <p14:tracePt t="68928" x="2216150" y="5262563"/>
          <p14:tracePt t="68936" x="2224088" y="5278438"/>
          <p14:tracePt t="68943" x="2232025" y="5294313"/>
          <p14:tracePt t="68950" x="2232025" y="5310188"/>
          <p14:tracePt t="68959" x="2239963" y="5327650"/>
          <p14:tracePt t="68967" x="2247900" y="5351463"/>
          <p14:tracePt t="68976" x="2255838" y="5367338"/>
          <p14:tracePt t="68982" x="2255838" y="5391150"/>
          <p14:tracePt t="68992" x="2265363" y="5414963"/>
          <p14:tracePt t="68998" x="2273300" y="5438775"/>
          <p14:tracePt t="69008" x="2281238" y="5462588"/>
          <p14:tracePt t="69014" x="2281238" y="5486400"/>
          <p14:tracePt t="69024" x="2289175" y="5510213"/>
          <p14:tracePt t="69030" x="2305050" y="5541963"/>
          <p14:tracePt t="69038" x="2312988" y="5565775"/>
          <p14:tracePt t="69046" x="2312988" y="5581650"/>
          <p14:tracePt t="69052" x="2320925" y="5605463"/>
          <p14:tracePt t="69060" x="2336800" y="5621338"/>
          <p14:tracePt t="69068" x="2336800" y="5645150"/>
          <p14:tracePt t="69076" x="2344738" y="5670550"/>
          <p14:tracePt t="69084" x="2352675" y="5702300"/>
          <p14:tracePt t="69093" x="2360613" y="5718175"/>
          <p14:tracePt t="69100" x="2368550" y="5734050"/>
          <p14:tracePt t="69109" x="2376488" y="5749925"/>
          <p14:tracePt t="69116" x="2384425" y="5765800"/>
          <p14:tracePt t="69125" x="2392363" y="5789613"/>
          <p14:tracePt t="69133" x="2408238" y="5813425"/>
          <p14:tracePt t="69142" x="2408238" y="5829300"/>
          <p14:tracePt t="69148" x="2432050" y="5853113"/>
          <p14:tracePt t="69160" x="2439988" y="5876925"/>
          <p14:tracePt t="69164" x="2463800" y="5900738"/>
          <p14:tracePt t="69172" x="2479675" y="5924550"/>
          <p14:tracePt t="69178" x="2511425" y="5948363"/>
          <p14:tracePt t="69186" x="2543175" y="5972175"/>
          <p14:tracePt t="69194" x="2566988" y="6005513"/>
          <p14:tracePt t="69202" x="2582863" y="6021388"/>
          <p14:tracePt t="69212" x="2616200" y="6045200"/>
          <p14:tracePt t="69218" x="2632075" y="6061075"/>
          <p14:tracePt t="69227" x="2663825" y="6076950"/>
          <p14:tracePt t="69234" x="2679700" y="6084888"/>
          <p14:tracePt t="69248" x="2695575" y="6100763"/>
          <p14:tracePt t="69250" x="2711450" y="6108700"/>
          <p14:tracePt t="69260" x="2735263" y="6124575"/>
          <p14:tracePt t="69267" x="2759075" y="6140450"/>
          <p14:tracePt t="69276" x="2790825" y="6148388"/>
          <p14:tracePt t="69282" x="2838450" y="6164263"/>
          <p14:tracePt t="69292" x="2886075" y="6172200"/>
          <p14:tracePt t="69298" x="2949575" y="6180138"/>
          <p14:tracePt t="69309" x="3006725" y="6188075"/>
          <p14:tracePt t="69312" x="3070225" y="6196013"/>
          <p14:tracePt t="69320" x="3133725" y="6203950"/>
          <p14:tracePt t="69328" x="3197225" y="6203950"/>
          <p14:tracePt t="69336" x="3260725" y="6211888"/>
          <p14:tracePt t="69344" x="3308350" y="6211888"/>
          <p14:tracePt t="69352" x="3349625" y="6219825"/>
          <p14:tracePt t="69362" x="3381375" y="6219825"/>
          <p14:tracePt t="69368" x="3405188" y="6219825"/>
          <p14:tracePt t="69377" x="3429000" y="6219825"/>
          <p14:tracePt t="69384" x="3444875" y="6219825"/>
          <p14:tracePt t="69394" x="3468688" y="6219825"/>
          <p14:tracePt t="69401" x="3476625" y="6219825"/>
          <p14:tracePt t="69409" x="3484563" y="6219825"/>
          <p14:tracePt t="69416" x="3492500" y="6219825"/>
          <p14:tracePt t="69425" x="3508375" y="6219825"/>
          <p14:tracePt t="69434" x="3516313" y="6211888"/>
          <p14:tracePt t="69440" x="3532188" y="6203950"/>
          <p14:tracePt t="69446" x="3556000" y="6203950"/>
          <p14:tracePt t="69455" x="3579813" y="6196013"/>
          <p14:tracePt t="69463" x="3603625" y="6196013"/>
          <p14:tracePt t="69470" x="3643313" y="6188075"/>
          <p14:tracePt t="69478" x="3700463" y="6188075"/>
          <p14:tracePt t="69486" x="3763963" y="6180138"/>
          <p14:tracePt t="69494" x="3827463" y="6180138"/>
          <p14:tracePt t="69502" x="3898900" y="6172200"/>
          <p14:tracePt t="69511" x="3978275" y="6164263"/>
          <p14:tracePt t="69518" x="4059238" y="6164263"/>
          <p14:tracePt t="69527" x="4146550" y="6156325"/>
          <p14:tracePt t="69534" x="4233863" y="6156325"/>
          <p14:tracePt t="69544" x="4297363" y="6148388"/>
          <p14:tracePt t="69550" x="4362450" y="6148388"/>
          <p14:tracePt t="69558" x="4418013" y="6148388"/>
          <p14:tracePt t="69564" x="4465638" y="6148388"/>
          <p14:tracePt t="69572" x="4513263" y="6148388"/>
          <p14:tracePt t="69580" x="4537075" y="6140450"/>
          <p14:tracePt t="69588" x="4560888" y="6132513"/>
          <p14:tracePt t="69596" x="4584700" y="6132513"/>
          <p14:tracePt t="69604" x="4608513" y="6132513"/>
          <p14:tracePt t="69612" x="4624388" y="6124575"/>
          <p14:tracePt t="69620" x="4640263" y="6124575"/>
          <p14:tracePt t="69628" x="4656138" y="6116638"/>
          <p14:tracePt t="69636" x="4672013" y="6116638"/>
          <p14:tracePt t="69652" x="4687888" y="6116638"/>
          <p14:tracePt t="69660" x="4705350" y="6116638"/>
          <p14:tracePt t="69668" x="4729163" y="6116638"/>
          <p14:tracePt t="69677" x="4745038" y="6116638"/>
          <p14:tracePt t="69682" x="4760913" y="6108700"/>
          <p14:tracePt t="69692" x="4776788" y="6108700"/>
          <p14:tracePt t="69698" x="4792663" y="6100763"/>
          <p14:tracePt t="69706" x="4808538" y="6092825"/>
          <p14:tracePt t="69714" x="4824413" y="6092825"/>
          <p14:tracePt t="69723" x="4832350" y="6092825"/>
          <p14:tracePt t="69738" x="4824413" y="6116638"/>
          <p14:tracePt t="69746" x="4792663" y="6172200"/>
          <p14:tracePt t="69755" x="4752975" y="6243638"/>
          <p14:tracePt t="69762" x="4752975" y="6275388"/>
          <p14:tracePt t="70134" x="4745038" y="6275388"/>
          <p14:tracePt t="70143" x="4737100" y="6267450"/>
          <p14:tracePt t="70150" x="4737100" y="6259513"/>
          <p14:tracePt t="70156" x="4737100" y="6251575"/>
          <p14:tracePt t="70186" x="4745038" y="6243638"/>
          <p14:tracePt t="70194" x="4760913" y="6235700"/>
          <p14:tracePt t="70202" x="4800600" y="6227763"/>
          <p14:tracePt t="70210" x="4840288" y="6219825"/>
          <p14:tracePt t="70218" x="4864100" y="6211888"/>
          <p14:tracePt t="70227" x="4887913" y="6203950"/>
          <p14:tracePt t="70234" x="4911725" y="6203950"/>
          <p14:tracePt t="70245" x="4935538" y="6196013"/>
          <p14:tracePt t="70250" x="4943475" y="6188075"/>
          <p14:tracePt t="70283" x="4943475" y="6180138"/>
          <p14:tracePt t="70298" x="4935538" y="6180138"/>
          <p14:tracePt t="70312" x="4927600" y="6180138"/>
          <p14:tracePt t="70368" x="4943475" y="6172200"/>
          <p14:tracePt t="70376" x="4951413" y="6172200"/>
          <p14:tracePt t="70384" x="4967288" y="6172200"/>
          <p14:tracePt t="70394" x="4991100" y="6172200"/>
          <p14:tracePt t="70400" x="5006975" y="6164263"/>
          <p14:tracePt t="70410" x="5030788" y="6156325"/>
          <p14:tracePt t="70416" x="5056188" y="6156325"/>
          <p14:tracePt t="70427" x="5080000" y="6156325"/>
          <p14:tracePt t="70430" x="5095875" y="6156325"/>
          <p14:tracePt t="70438" x="5111750" y="6156325"/>
          <p14:tracePt t="70446" x="5119688" y="6156325"/>
          <p14:tracePt t="70454" x="5127625" y="6156325"/>
          <p14:tracePt t="70470" x="5135563" y="6156325"/>
          <p14:tracePt t="70494" x="5143500" y="6156325"/>
          <p14:tracePt t="70519" x="5151438" y="6156325"/>
          <p14:tracePt t="70543" x="5159375" y="6156325"/>
          <p14:tracePt t="70548" x="5159375" y="6148388"/>
          <p14:tracePt t="70556" x="5167313" y="6148388"/>
          <p14:tracePt t="70566" x="5183188" y="6140450"/>
          <p14:tracePt t="70574" x="5199063" y="6140450"/>
          <p14:tracePt t="70581" x="5214938" y="6140450"/>
          <p14:tracePt t="70590" x="5238750" y="6140450"/>
          <p14:tracePt t="70596" x="5278438" y="6132513"/>
          <p14:tracePt t="70604" x="5334000" y="6124575"/>
          <p14:tracePt t="70612" x="5389563" y="6116638"/>
          <p14:tracePt t="70620" x="5454650" y="6108700"/>
          <p14:tracePt t="70628" x="5518150" y="6100763"/>
          <p14:tracePt t="70636" x="5589588" y="6092825"/>
          <p14:tracePt t="70644" x="5653088" y="6084888"/>
          <p14:tracePt t="70652" x="5716588" y="6076950"/>
          <p14:tracePt t="70661" x="5757863" y="6069013"/>
          <p14:tracePt t="70668" x="5805488" y="6061075"/>
          <p14:tracePt t="70678" x="5837238" y="6053138"/>
          <p14:tracePt t="70683" x="5868988" y="6045200"/>
          <p14:tracePt t="70690" x="5884863" y="6045200"/>
          <p14:tracePt t="70698" x="5900738" y="6037263"/>
          <p14:tracePt t="70707" x="5908675" y="6029325"/>
          <p14:tracePt t="70714" x="5924550" y="6021388"/>
          <p14:tracePt t="70730" x="5932488" y="6013450"/>
          <p14:tracePt t="70746" x="5940425" y="6013450"/>
          <p14:tracePt t="70754" x="5940425" y="6005513"/>
          <p14:tracePt t="70770" x="5948363" y="6005513"/>
          <p14:tracePt t="70778" x="5956300" y="6005513"/>
          <p14:tracePt t="70794" x="5964238" y="6005513"/>
          <p14:tracePt t="70802" x="5972175" y="6005513"/>
          <p14:tracePt t="70809" x="5988050" y="5995988"/>
          <p14:tracePt t="70816" x="6003925" y="5995988"/>
          <p14:tracePt t="70827" x="6019800" y="5988050"/>
          <p14:tracePt t="70832" x="6051550" y="5988050"/>
          <p14:tracePt t="70840" x="6075363" y="5980113"/>
          <p14:tracePt t="70848" x="6124575" y="5980113"/>
          <p14:tracePt t="70857" x="6172200" y="5972175"/>
          <p14:tracePt t="70864" x="6219825" y="5972175"/>
          <p14:tracePt t="70873" x="6267450" y="5964238"/>
          <p14:tracePt t="70880" x="6323013" y="5964238"/>
          <p14:tracePt t="70888" x="6386513" y="5964238"/>
          <p14:tracePt t="70896" x="6442075" y="5956300"/>
          <p14:tracePt t="70904" x="6515100" y="5956300"/>
          <p14:tracePt t="70912" x="6586538" y="5956300"/>
          <p14:tracePt t="70918" x="6657975" y="5956300"/>
          <p14:tracePt t="70929" x="6745288" y="5948363"/>
          <p14:tracePt t="70934" x="6842125" y="5948363"/>
          <p14:tracePt t="70944" x="6937375" y="5932488"/>
          <p14:tracePt t="70950" x="7024688" y="5924550"/>
          <p14:tracePt t="70961" x="7119938" y="5916613"/>
          <p14:tracePt t="70966" x="7240588" y="5908675"/>
          <p14:tracePt t="70974" x="7351713" y="5900738"/>
          <p14:tracePt t="70982" x="7470775" y="5892800"/>
          <p14:tracePt t="70990" x="7583488" y="5884863"/>
          <p14:tracePt t="70998" x="7662863" y="5876925"/>
          <p14:tracePt t="71007" x="7726363" y="5861050"/>
          <p14:tracePt t="71014" x="7797800" y="5837238"/>
          <p14:tracePt t="71022" x="7854950" y="5821363"/>
          <p14:tracePt t="71030" x="7918450" y="5789613"/>
          <p14:tracePt t="71038" x="7981950" y="5757863"/>
          <p14:tracePt t="71046" x="8045450" y="5726113"/>
          <p14:tracePt t="71054" x="8108950" y="5694363"/>
          <p14:tracePt t="71065" x="8180388" y="5662613"/>
          <p14:tracePt t="71070" x="8245475" y="5621338"/>
          <p14:tracePt t="71081" x="8293100" y="5589588"/>
          <p14:tracePt t="71084" x="8340725" y="5549900"/>
          <p14:tracePt t="71094" x="8420100" y="5510213"/>
          <p14:tracePt t="71100" x="8499475" y="5462588"/>
          <p14:tracePt t="71110" x="8580438" y="5414963"/>
          <p14:tracePt t="71117" x="8667750" y="5359400"/>
          <p14:tracePt t="71126" x="8747125" y="5310188"/>
          <p14:tracePt t="71132" x="8826500" y="5270500"/>
          <p14:tracePt t="71140" x="8907463" y="5238750"/>
          <p14:tracePt t="71148" x="8970963" y="5191125"/>
          <p14:tracePt t="71156" x="9042400" y="5159375"/>
          <p14:tracePt t="71165" x="9105900" y="5127625"/>
          <p14:tracePt t="71175" x="9177338" y="5095875"/>
          <p14:tracePt t="71179" x="9234488" y="5056188"/>
          <p14:tracePt t="71186" x="9297988" y="5024438"/>
          <p14:tracePt t="71195" x="9345613" y="4992688"/>
          <p14:tracePt t="71202" x="9417050" y="4951413"/>
          <p14:tracePt t="71211" x="9496425" y="4903788"/>
          <p14:tracePt t="71220" x="9575800" y="4864100"/>
          <p14:tracePt t="71232" x="9640888" y="4832350"/>
          <p14:tracePt t="71234" x="9720263" y="4776788"/>
          <p14:tracePt t="71243" x="9799638" y="4721225"/>
          <p14:tracePt t="71251" x="9879013" y="4681538"/>
          <p14:tracePt t="71260" x="9944100" y="4649788"/>
          <p14:tracePt t="71266" x="10023475" y="4608513"/>
          <p14:tracePt t="71275" x="10118725" y="4584700"/>
          <p14:tracePt t="71282" x="10198100" y="4560888"/>
          <p14:tracePt t="71291" x="10279063" y="4545013"/>
          <p14:tracePt t="71298" x="10350500" y="4521200"/>
          <p14:tracePt t="71306" x="10429875" y="4505325"/>
          <p14:tracePt t="71316" x="10493375" y="4497388"/>
          <p14:tracePt t="71320" x="10548938" y="4481513"/>
          <p14:tracePt t="71329" x="10580688" y="4473575"/>
          <p14:tracePt t="71336" x="10604500" y="4473575"/>
          <p14:tracePt t="71345" x="10637838" y="4457700"/>
          <p14:tracePt t="71353" x="10661650" y="4449763"/>
          <p14:tracePt t="71362" x="10685463" y="4441825"/>
          <p14:tracePt t="71368" x="10717213" y="4441825"/>
          <p14:tracePt t="71378" x="10741025" y="4433888"/>
          <p14:tracePt t="71384" x="10780713" y="4425950"/>
          <p14:tracePt t="71392" x="10812463" y="4418013"/>
          <p14:tracePt t="71400" x="10852150" y="4410075"/>
          <p14:tracePt t="71410" x="10883900" y="4402138"/>
          <p14:tracePt t="71417" x="10907713" y="4402138"/>
          <p14:tracePt t="71424" x="10931525" y="4394200"/>
          <p14:tracePt t="71430" x="10947400" y="4386263"/>
          <p14:tracePt t="71438" x="10963275" y="4378325"/>
          <p14:tracePt t="71446" x="10980738" y="4378325"/>
          <p14:tracePt t="71454" x="11004550" y="4370388"/>
          <p14:tracePt t="71462" x="11020425" y="4362450"/>
          <p14:tracePt t="71470" x="11036300" y="4354513"/>
          <p14:tracePt t="71478" x="11052175" y="4354513"/>
          <p14:tracePt t="71487" x="11068050" y="4346575"/>
          <p14:tracePt t="71495" x="11091863" y="4338638"/>
          <p14:tracePt t="71502" x="11115675" y="4330700"/>
          <p14:tracePt t="71511" x="11155363" y="4330700"/>
          <p14:tracePt t="71518" x="11202988" y="4322763"/>
          <p14:tracePt t="71528" x="11242675" y="4322763"/>
          <p14:tracePt t="71534" x="11298238" y="4314825"/>
          <p14:tracePt t="71540" x="11331575" y="4306888"/>
          <p14:tracePt t="71548" x="11371263" y="4298950"/>
          <p14:tracePt t="71560" x="11410950" y="4291013"/>
          <p14:tracePt t="71564" x="11434763" y="4291013"/>
          <p14:tracePt t="71572" x="11474450" y="4281488"/>
          <p14:tracePt t="71580" x="11490325" y="4273550"/>
          <p14:tracePt t="71588" x="11506200" y="4273550"/>
          <p14:tracePt t="71596" x="11530013" y="4265613"/>
          <p14:tracePt t="71604" x="11545888" y="4257675"/>
          <p14:tracePt t="71612" x="11553825" y="4257675"/>
          <p14:tracePt t="71628" x="11553825" y="4249738"/>
          <p14:tracePt t="71636" x="11561763" y="4241800"/>
          <p14:tracePt t="71645" x="11577638" y="4233863"/>
          <p14:tracePt t="71652" x="11601450" y="4217988"/>
          <p14:tracePt t="71662" x="11649075" y="4186238"/>
          <p14:tracePt t="71668" x="11698288" y="4154488"/>
          <p14:tracePt t="71674" x="11737975" y="4122738"/>
          <p14:tracePt t="71682" x="11777663" y="4090988"/>
          <p14:tracePt t="71690" x="11809413" y="4051300"/>
          <p14:tracePt t="71698" x="11841163" y="4027488"/>
          <p14:tracePt t="71707" x="11872913" y="4003675"/>
          <p14:tracePt t="71714" x="11904663" y="3971925"/>
          <p14:tracePt t="71722" x="11920538" y="3956050"/>
          <p14:tracePt t="71730" x="11936413" y="3938588"/>
          <p14:tracePt t="71738" x="11952288" y="3914775"/>
          <p14:tracePt t="71746" x="11968163" y="3898900"/>
          <p14:tracePt t="71754" x="11984038" y="3883025"/>
          <p14:tracePt t="71762" x="12007850" y="3867150"/>
          <p14:tracePt t="71770" x="12033250" y="3851275"/>
          <p14:tracePt t="71779" x="12057063" y="3827463"/>
          <p14:tracePt t="71786" x="12088813" y="3811588"/>
          <p14:tracePt t="71795" x="12112625" y="3803650"/>
          <p14:tracePt t="71804" x="12136438" y="3779838"/>
          <p14:tracePt t="71810" x="12160250" y="37719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C78C19-C237-4F2C-A11E-8CCDF9CF756F}"/>
              </a:ext>
            </a:extLst>
          </p:cNvPr>
          <p:cNvSpPr/>
          <p:nvPr/>
        </p:nvSpPr>
        <p:spPr>
          <a:xfrm>
            <a:off x="-1" y="1472"/>
            <a:ext cx="12192002" cy="6858000"/>
          </a:xfrm>
          <a:prstGeom prst="rect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6E95C5-7EF8-4E1D-AA44-508008899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638" y="1159497"/>
            <a:ext cx="11137361" cy="569850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there a layer(s) of loamy very fine sand or finer or fine mucky mineral soil texture with distinct or prominent redox concentrations occurring as soft masses and/or pore linings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Does the layer(s) with redox concentrations satisfy either </a:t>
            </a:r>
            <a:r>
              <a:rPr lang="en-US" b="1" dirty="0"/>
              <a:t>Option A or B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Layer(s)’s matrix has value of 3 or less and chroma of 1 or less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b="1" dirty="0"/>
              <a:t>AND</a:t>
            </a:r>
          </a:p>
          <a:p>
            <a:pPr marL="457200" lvl="1" indent="0">
              <a:buNone/>
            </a:pPr>
            <a:r>
              <a:rPr lang="en-US" dirty="0"/>
              <a:t>	Has 2% or more redox concentrations</a:t>
            </a:r>
          </a:p>
          <a:p>
            <a:pPr marL="914400" lvl="1" indent="-457200">
              <a:buFont typeface="+mj-lt"/>
              <a:buAutoNum type="alphaUcPeriod" startAt="2"/>
            </a:pPr>
            <a:r>
              <a:rPr lang="en-US" dirty="0"/>
              <a:t>Layer(s)’s matrix has value of 3 or less and chroma of 2 or less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b="1" dirty="0"/>
              <a:t>AND</a:t>
            </a:r>
          </a:p>
          <a:p>
            <a:pPr marL="457200" lvl="1" indent="0">
              <a:buNone/>
            </a:pPr>
            <a:r>
              <a:rPr lang="en-US" dirty="0"/>
              <a:t>	Has 5% or more redox concentrations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Is the layer(s) 4 inches or more thick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Does the layer(s) start </a:t>
            </a:r>
            <a:r>
              <a:rPr lang="en-US" u="sng" dirty="0"/>
              <a:t>&lt;</a:t>
            </a:r>
            <a:r>
              <a:rPr lang="en-US" dirty="0"/>
              <a:t> 8 inches from the soil surface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Above the starting depth of this indicator, is either </a:t>
            </a:r>
            <a:r>
              <a:rPr lang="en-US" b="1" dirty="0"/>
              <a:t>Option A, B, or C</a:t>
            </a:r>
            <a:r>
              <a:rPr lang="en-US" dirty="0"/>
              <a:t> satisfied: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There are no mineral soil layers above this indicator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All mineral soil above this indicator has a dominant chroma of 2 or less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There are less than 6 inches of mineral soil material with a dominant chroma of more than 2 above this indicator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BDC1-7679-40AD-9205-83685F65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39" y="0"/>
            <a:ext cx="11137361" cy="801278"/>
          </a:xfrm>
          <a:solidFill>
            <a:srgbClr val="BFA182"/>
          </a:solidFill>
          <a:ln>
            <a:solidFill>
              <a:srgbClr val="53515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F6 – Redox Dark Surface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C2A22-3A9C-4EF2-8D0E-A3673BB9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9006" r="5682" b="48417"/>
          <a:stretch/>
        </p:blipFill>
        <p:spPr>
          <a:xfrm rot="5400000">
            <a:off x="-2885475" y="2919357"/>
            <a:ext cx="6858000" cy="1022227"/>
          </a:xfrm>
          <a:prstGeom prst="rect">
            <a:avLst/>
          </a:prstGeom>
          <a:ln>
            <a:solidFill>
              <a:srgbClr val="193874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9926A8-E596-4C84-8335-1600C0E47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0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70"/>
    </mc:Choice>
    <mc:Fallback>
      <p:transition spd="slow" advTm="14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3890</TotalTime>
  <Words>1476</Words>
  <Application>Microsoft Office PowerPoint</Application>
  <PresentationFormat>Widescreen</PresentationFormat>
  <Paragraphs>158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Loamy and Clayey Hydric Soil Field Indicators</vt:lpstr>
      <vt:lpstr>Loamy and Clayey Soils Notes</vt:lpstr>
      <vt:lpstr>F2 – Loamy Gleyed Matrix</vt:lpstr>
      <vt:lpstr>Gleyed Matrix</vt:lpstr>
      <vt:lpstr>F2 – Loamy Gleyed Matrix</vt:lpstr>
      <vt:lpstr>F3 – Depleted Matrix</vt:lpstr>
      <vt:lpstr>F3 – Depleted Matrix</vt:lpstr>
      <vt:lpstr>F3 – Depleted Matrix</vt:lpstr>
      <vt:lpstr>F6 – Redox Dark Surface</vt:lpstr>
      <vt:lpstr>F6 – Redox Dark Surface</vt:lpstr>
      <vt:lpstr>F7 – Depleted Dark Surface</vt:lpstr>
      <vt:lpstr>F7 – Depleted Below Dark Surface</vt:lpstr>
      <vt:lpstr>F8 – Redox Depressions</vt:lpstr>
      <vt:lpstr>F8 – Redox Depressions</vt:lpstr>
      <vt:lpstr>F10 - Marl</vt:lpstr>
      <vt:lpstr>F10 – Marl</vt:lpstr>
      <vt:lpstr>F13 – Umbric Surface</vt:lpstr>
      <vt:lpstr>F13 – Umbric Surface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Loamy and Clayey Hydric Soil Field Indicators</dc:title>
  <dc:creator>Lisl Hinrichs</dc:creator>
  <cp:lastModifiedBy>Lisl Townsend</cp:lastModifiedBy>
  <cp:revision>3</cp:revision>
  <dcterms:created xsi:type="dcterms:W3CDTF">2019-04-10T02:17:46Z</dcterms:created>
  <dcterms:modified xsi:type="dcterms:W3CDTF">2021-03-22T12:29:35Z</dcterms:modified>
</cp:coreProperties>
</file>